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58" r:id="rId3"/>
    <p:sldId id="292" r:id="rId4"/>
    <p:sldId id="293" r:id="rId5"/>
    <p:sldId id="282" r:id="rId6"/>
    <p:sldId id="287" r:id="rId7"/>
    <p:sldId id="288" r:id="rId8"/>
    <p:sldId id="289" r:id="rId9"/>
    <p:sldId id="290" r:id="rId10"/>
    <p:sldId id="261" r:id="rId11"/>
    <p:sldId id="279" r:id="rId12"/>
    <p:sldId id="280" r:id="rId13"/>
    <p:sldId id="270" r:id="rId14"/>
    <p:sldId id="271" r:id="rId15"/>
    <p:sldId id="272" r:id="rId16"/>
    <p:sldId id="275" r:id="rId17"/>
    <p:sldId id="276" r:id="rId18"/>
    <p:sldId id="277" r:id="rId19"/>
    <p:sldId id="278" r:id="rId20"/>
    <p:sldId id="285" r:id="rId21"/>
    <p:sldId id="265" r:id="rId22"/>
    <p:sldId id="268" r:id="rId23"/>
    <p:sldId id="269" r:id="rId24"/>
    <p:sldId id="267" r:id="rId25"/>
    <p:sldId id="294" r:id="rId26"/>
    <p:sldId id="296" r:id="rId27"/>
    <p:sldId id="297" r:id="rId28"/>
  </p:sldIdLst>
  <p:sldSz cx="9144000" cy="6858000" type="screen4x3"/>
  <p:notesSz cx="6858000" cy="99472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816"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C87EA-B3DC-4791-93A8-B16229231B4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id-ID"/>
        </a:p>
      </dgm:t>
    </dgm:pt>
    <dgm:pt modelId="{27EE7D89-FD5C-48E0-80A3-9502F8E5E078}">
      <dgm:prSet phldrT="[Text]" custT="1"/>
      <dgm:spPr/>
      <dgm:t>
        <a:bodyPr/>
        <a:lstStyle/>
        <a:p>
          <a:r>
            <a:rPr lang="id-ID" sz="2400" dirty="0" smtClean="0"/>
            <a:t>Dana Desa yang bersumber dari APBN digunakan untuk mendanai pelaksanaan kewenangan berdasarkan hak asal usul dan kewenangan lokal berskala Desa yang diatur dan diurus oleh Desa.</a:t>
          </a:r>
          <a:endParaRPr lang="id-ID" sz="2400" dirty="0"/>
        </a:p>
      </dgm:t>
    </dgm:pt>
    <dgm:pt modelId="{F8F2ECDF-1014-47CD-BDBB-25A36CDE2A6E}" type="parTrans" cxnId="{9638203A-8026-483B-97E3-9D69AD254673}">
      <dgm:prSet/>
      <dgm:spPr/>
      <dgm:t>
        <a:bodyPr/>
        <a:lstStyle/>
        <a:p>
          <a:endParaRPr lang="id-ID" sz="2400"/>
        </a:p>
      </dgm:t>
    </dgm:pt>
    <dgm:pt modelId="{1F6E24F0-078C-4ED5-9F21-0334B6751CA2}" type="sibTrans" cxnId="{9638203A-8026-483B-97E3-9D69AD254673}">
      <dgm:prSet/>
      <dgm:spPr/>
      <dgm:t>
        <a:bodyPr/>
        <a:lstStyle/>
        <a:p>
          <a:endParaRPr lang="id-ID" sz="2400"/>
        </a:p>
      </dgm:t>
    </dgm:pt>
    <dgm:pt modelId="{A4FC65B1-AABD-4F55-8C25-A7748675D11F}">
      <dgm:prSet phldrT="[Text]" custT="1"/>
      <dgm:spPr/>
      <dgm:t>
        <a:bodyPr/>
        <a:lstStyle/>
        <a:p>
          <a:r>
            <a:rPr lang="id-ID" sz="2400" dirty="0" smtClean="0"/>
            <a:t>Dana Desa diprioritaskan untuk membiayai belanja pembangunan dan pemberdayaan masyarakat Desa.</a:t>
          </a:r>
          <a:endParaRPr lang="id-ID" sz="2400" dirty="0"/>
        </a:p>
      </dgm:t>
    </dgm:pt>
    <dgm:pt modelId="{CA26535A-4E64-4C84-B6DF-C7CE03A01999}" type="parTrans" cxnId="{3B19A485-234E-4938-9CB8-51C03B7C3799}">
      <dgm:prSet/>
      <dgm:spPr/>
      <dgm:t>
        <a:bodyPr/>
        <a:lstStyle/>
        <a:p>
          <a:endParaRPr lang="id-ID" sz="2400"/>
        </a:p>
      </dgm:t>
    </dgm:pt>
    <dgm:pt modelId="{027D13C9-19C2-44A0-8DC5-D185305094FD}" type="sibTrans" cxnId="{3B19A485-234E-4938-9CB8-51C03B7C3799}">
      <dgm:prSet/>
      <dgm:spPr/>
      <dgm:t>
        <a:bodyPr/>
        <a:lstStyle/>
        <a:p>
          <a:endParaRPr lang="id-ID" sz="2400"/>
        </a:p>
      </dgm:t>
    </dgm:pt>
    <dgm:pt modelId="{5E51B958-0B7C-4EB0-ACDA-C32559099EB5}">
      <dgm:prSet phldrT="[Text]" custT="1"/>
      <dgm:spPr/>
      <dgm:t>
        <a:bodyPr/>
        <a:lstStyle/>
        <a:p>
          <a:r>
            <a:rPr lang="id-ID" sz="2400" dirty="0" smtClean="0"/>
            <a:t>Penggunaan Dana Desa tertuang dalam prioritas belanja Desa yang disepakati dalam Musyawarah Desa.</a:t>
          </a:r>
          <a:endParaRPr lang="id-ID" sz="2400" dirty="0"/>
        </a:p>
      </dgm:t>
    </dgm:pt>
    <dgm:pt modelId="{867D46CE-575B-45DB-9B64-2AE2EB6AA31F}" type="parTrans" cxnId="{E16DF0C8-1C80-4D1A-9C73-32EC885857A6}">
      <dgm:prSet/>
      <dgm:spPr/>
      <dgm:t>
        <a:bodyPr/>
        <a:lstStyle/>
        <a:p>
          <a:endParaRPr lang="id-ID" sz="2400"/>
        </a:p>
      </dgm:t>
    </dgm:pt>
    <dgm:pt modelId="{524D4EE8-A26C-4761-B56E-222E538F27A4}" type="sibTrans" cxnId="{E16DF0C8-1C80-4D1A-9C73-32EC885857A6}">
      <dgm:prSet/>
      <dgm:spPr/>
      <dgm:t>
        <a:bodyPr/>
        <a:lstStyle/>
        <a:p>
          <a:endParaRPr lang="id-ID" sz="2400"/>
        </a:p>
      </dgm:t>
    </dgm:pt>
    <dgm:pt modelId="{9C0A6539-23E8-492A-938D-10C3CEC3EAD1}" type="pres">
      <dgm:prSet presAssocID="{E78C87EA-B3DC-4791-93A8-B16229231B45}" presName="linear" presStyleCnt="0">
        <dgm:presLayoutVars>
          <dgm:animLvl val="lvl"/>
          <dgm:resizeHandles val="exact"/>
        </dgm:presLayoutVars>
      </dgm:prSet>
      <dgm:spPr/>
      <dgm:t>
        <a:bodyPr/>
        <a:lstStyle/>
        <a:p>
          <a:endParaRPr lang="id-ID"/>
        </a:p>
      </dgm:t>
    </dgm:pt>
    <dgm:pt modelId="{EB62C9BE-D279-495F-9455-A9D074906E04}" type="pres">
      <dgm:prSet presAssocID="{27EE7D89-FD5C-48E0-80A3-9502F8E5E078}" presName="parentText" presStyleLbl="node1" presStyleIdx="0" presStyleCnt="3">
        <dgm:presLayoutVars>
          <dgm:chMax val="0"/>
          <dgm:bulletEnabled val="1"/>
        </dgm:presLayoutVars>
      </dgm:prSet>
      <dgm:spPr/>
      <dgm:t>
        <a:bodyPr/>
        <a:lstStyle/>
        <a:p>
          <a:endParaRPr lang="id-ID"/>
        </a:p>
      </dgm:t>
    </dgm:pt>
    <dgm:pt modelId="{9E6C11BA-C5E6-47EE-8F88-DB715C493E8F}" type="pres">
      <dgm:prSet presAssocID="{1F6E24F0-078C-4ED5-9F21-0334B6751CA2}" presName="spacer" presStyleCnt="0"/>
      <dgm:spPr/>
      <dgm:t>
        <a:bodyPr/>
        <a:lstStyle/>
        <a:p>
          <a:endParaRPr lang="id-ID"/>
        </a:p>
      </dgm:t>
    </dgm:pt>
    <dgm:pt modelId="{491BB4CD-6B00-484B-B45D-7EC10AC0B0E4}" type="pres">
      <dgm:prSet presAssocID="{A4FC65B1-AABD-4F55-8C25-A7748675D11F}" presName="parentText" presStyleLbl="node1" presStyleIdx="1" presStyleCnt="3">
        <dgm:presLayoutVars>
          <dgm:chMax val="0"/>
          <dgm:bulletEnabled val="1"/>
        </dgm:presLayoutVars>
      </dgm:prSet>
      <dgm:spPr/>
      <dgm:t>
        <a:bodyPr/>
        <a:lstStyle/>
        <a:p>
          <a:endParaRPr lang="id-ID"/>
        </a:p>
      </dgm:t>
    </dgm:pt>
    <dgm:pt modelId="{787FC8B9-C72E-46EA-919D-512017F3BAC6}" type="pres">
      <dgm:prSet presAssocID="{027D13C9-19C2-44A0-8DC5-D185305094FD}" presName="spacer" presStyleCnt="0"/>
      <dgm:spPr/>
      <dgm:t>
        <a:bodyPr/>
        <a:lstStyle/>
        <a:p>
          <a:endParaRPr lang="id-ID"/>
        </a:p>
      </dgm:t>
    </dgm:pt>
    <dgm:pt modelId="{2E7B7271-81D4-4101-9A56-5BE214FE40F4}" type="pres">
      <dgm:prSet presAssocID="{5E51B958-0B7C-4EB0-ACDA-C32559099EB5}" presName="parentText" presStyleLbl="node1" presStyleIdx="2" presStyleCnt="3">
        <dgm:presLayoutVars>
          <dgm:chMax val="0"/>
          <dgm:bulletEnabled val="1"/>
        </dgm:presLayoutVars>
      </dgm:prSet>
      <dgm:spPr/>
      <dgm:t>
        <a:bodyPr/>
        <a:lstStyle/>
        <a:p>
          <a:endParaRPr lang="id-ID"/>
        </a:p>
      </dgm:t>
    </dgm:pt>
  </dgm:ptLst>
  <dgm:cxnLst>
    <dgm:cxn modelId="{5DB05069-8FBA-4798-B64B-136B22AFE80E}" type="presOf" srcId="{5E51B958-0B7C-4EB0-ACDA-C32559099EB5}" destId="{2E7B7271-81D4-4101-9A56-5BE214FE40F4}" srcOrd="0" destOrd="0" presId="urn:microsoft.com/office/officeart/2005/8/layout/vList2"/>
    <dgm:cxn modelId="{618A58DF-40A2-4AFB-9FFA-70479548039B}" type="presOf" srcId="{E78C87EA-B3DC-4791-93A8-B16229231B45}" destId="{9C0A6539-23E8-492A-938D-10C3CEC3EAD1}" srcOrd="0" destOrd="0" presId="urn:microsoft.com/office/officeart/2005/8/layout/vList2"/>
    <dgm:cxn modelId="{3B19A485-234E-4938-9CB8-51C03B7C3799}" srcId="{E78C87EA-B3DC-4791-93A8-B16229231B45}" destId="{A4FC65B1-AABD-4F55-8C25-A7748675D11F}" srcOrd="1" destOrd="0" parTransId="{CA26535A-4E64-4C84-B6DF-C7CE03A01999}" sibTransId="{027D13C9-19C2-44A0-8DC5-D185305094FD}"/>
    <dgm:cxn modelId="{8A4BC973-C2B7-4C44-9E98-071F0D096550}" type="presOf" srcId="{27EE7D89-FD5C-48E0-80A3-9502F8E5E078}" destId="{EB62C9BE-D279-495F-9455-A9D074906E04}" srcOrd="0" destOrd="0" presId="urn:microsoft.com/office/officeart/2005/8/layout/vList2"/>
    <dgm:cxn modelId="{9638203A-8026-483B-97E3-9D69AD254673}" srcId="{E78C87EA-B3DC-4791-93A8-B16229231B45}" destId="{27EE7D89-FD5C-48E0-80A3-9502F8E5E078}" srcOrd="0" destOrd="0" parTransId="{F8F2ECDF-1014-47CD-BDBB-25A36CDE2A6E}" sibTransId="{1F6E24F0-078C-4ED5-9F21-0334B6751CA2}"/>
    <dgm:cxn modelId="{E16DF0C8-1C80-4D1A-9C73-32EC885857A6}" srcId="{E78C87EA-B3DC-4791-93A8-B16229231B45}" destId="{5E51B958-0B7C-4EB0-ACDA-C32559099EB5}" srcOrd="2" destOrd="0" parTransId="{867D46CE-575B-45DB-9B64-2AE2EB6AA31F}" sibTransId="{524D4EE8-A26C-4761-B56E-222E538F27A4}"/>
    <dgm:cxn modelId="{37D46C4D-FF2C-4962-8FE9-50DD974EF42C}" type="presOf" srcId="{A4FC65B1-AABD-4F55-8C25-A7748675D11F}" destId="{491BB4CD-6B00-484B-B45D-7EC10AC0B0E4}" srcOrd="0" destOrd="0" presId="urn:microsoft.com/office/officeart/2005/8/layout/vList2"/>
    <dgm:cxn modelId="{AFAC91BE-0DF1-4610-935D-C8E8617BF38F}" type="presParOf" srcId="{9C0A6539-23E8-492A-938D-10C3CEC3EAD1}" destId="{EB62C9BE-D279-495F-9455-A9D074906E04}" srcOrd="0" destOrd="0" presId="urn:microsoft.com/office/officeart/2005/8/layout/vList2"/>
    <dgm:cxn modelId="{79F4926E-92CE-48E6-8E45-05872E2D0564}" type="presParOf" srcId="{9C0A6539-23E8-492A-938D-10C3CEC3EAD1}" destId="{9E6C11BA-C5E6-47EE-8F88-DB715C493E8F}" srcOrd="1" destOrd="0" presId="urn:microsoft.com/office/officeart/2005/8/layout/vList2"/>
    <dgm:cxn modelId="{218335CB-0B05-4A3E-960B-ABCF330AEA18}" type="presParOf" srcId="{9C0A6539-23E8-492A-938D-10C3CEC3EAD1}" destId="{491BB4CD-6B00-484B-B45D-7EC10AC0B0E4}" srcOrd="2" destOrd="0" presId="urn:microsoft.com/office/officeart/2005/8/layout/vList2"/>
    <dgm:cxn modelId="{B8F03832-2FA1-4151-9E37-2B574C589D5D}" type="presParOf" srcId="{9C0A6539-23E8-492A-938D-10C3CEC3EAD1}" destId="{787FC8B9-C72E-46EA-919D-512017F3BAC6}" srcOrd="3" destOrd="0" presId="urn:microsoft.com/office/officeart/2005/8/layout/vList2"/>
    <dgm:cxn modelId="{B675094E-F917-408E-8EBF-5463040EF2EA}" type="presParOf" srcId="{9C0A6539-23E8-492A-938D-10C3CEC3EAD1}" destId="{2E7B7271-81D4-4101-9A56-5BE214FE40F4}"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CEF53009-6CBE-4D5C-9AAD-5DA1A629D35A}" type="doc">
      <dgm:prSet loTypeId="urn:microsoft.com/office/officeart/2005/8/layout/hList3" loCatId="list" qsTypeId="urn:microsoft.com/office/officeart/2005/8/quickstyle/simple1" qsCatId="simple" csTypeId="urn:microsoft.com/office/officeart/2005/8/colors/colorful4" csCatId="colorful" phldr="1"/>
      <dgm:spPr/>
      <dgm:t>
        <a:bodyPr/>
        <a:lstStyle/>
        <a:p>
          <a:endParaRPr lang="id-ID"/>
        </a:p>
      </dgm:t>
    </dgm:pt>
    <dgm:pt modelId="{4BE83901-CB35-4254-9E74-D384E5C64581}">
      <dgm:prSet phldrT="[Text]" custT="1"/>
      <dgm:spPr>
        <a:solidFill>
          <a:schemeClr val="accent1">
            <a:lumMod val="75000"/>
          </a:schemeClr>
        </a:solidFill>
      </dgm:spPr>
      <dgm:t>
        <a:bodyPr/>
        <a:lstStyle/>
        <a:p>
          <a:pPr algn="just"/>
          <a:r>
            <a:rPr lang="id-ID" sz="2400" dirty="0" smtClean="0"/>
            <a:t>Dialokasikan untuk mencapai tujuan pembangunan Desa yaitu meningkatkan kesejahteraan masyarakat Desa dan kualitas hidup manusia serta penanggulangan kemiskinan, melalui:</a:t>
          </a:r>
          <a:endParaRPr lang="id-ID" sz="2400" dirty="0"/>
        </a:p>
      </dgm:t>
    </dgm:pt>
    <dgm:pt modelId="{6BEB2FA9-40EC-45DB-BC0A-3920EE0221E1}" type="parTrans" cxnId="{124CDD06-57C4-41CF-80D7-A25481443C4E}">
      <dgm:prSet/>
      <dgm:spPr/>
      <dgm:t>
        <a:bodyPr/>
        <a:lstStyle/>
        <a:p>
          <a:endParaRPr lang="id-ID" sz="2400"/>
        </a:p>
      </dgm:t>
    </dgm:pt>
    <dgm:pt modelId="{0C96B8BC-34EF-4D6C-8353-1A2DEDB2A4A7}" type="sibTrans" cxnId="{124CDD06-57C4-41CF-80D7-A25481443C4E}">
      <dgm:prSet/>
      <dgm:spPr/>
      <dgm:t>
        <a:bodyPr/>
        <a:lstStyle/>
        <a:p>
          <a:endParaRPr lang="id-ID" sz="2400"/>
        </a:p>
      </dgm:t>
    </dgm:pt>
    <dgm:pt modelId="{59E1DDC8-CF28-45BD-868E-2844B53A6AE8}">
      <dgm:prSet phldrT="[Text]" custT="1"/>
      <dgm:spPr/>
      <dgm:t>
        <a:bodyPr/>
        <a:lstStyle/>
        <a:p>
          <a:r>
            <a:rPr lang="id-ID" sz="2400" dirty="0" smtClean="0"/>
            <a:t>Pemenuhan kebutuhan dasar;</a:t>
          </a:r>
          <a:endParaRPr lang="id-ID" sz="2400" dirty="0"/>
        </a:p>
      </dgm:t>
    </dgm:pt>
    <dgm:pt modelId="{C6A6D564-0E71-4EC7-A17F-C01B6C37DDD3}" type="parTrans" cxnId="{A6B2AC92-1FBE-474D-9802-A0C6748D3171}">
      <dgm:prSet/>
      <dgm:spPr/>
      <dgm:t>
        <a:bodyPr/>
        <a:lstStyle/>
        <a:p>
          <a:endParaRPr lang="id-ID" sz="2400"/>
        </a:p>
      </dgm:t>
    </dgm:pt>
    <dgm:pt modelId="{98EF60C5-8178-4A6C-84BC-D90A8C0FD3BE}" type="sibTrans" cxnId="{A6B2AC92-1FBE-474D-9802-A0C6748D3171}">
      <dgm:prSet/>
      <dgm:spPr/>
      <dgm:t>
        <a:bodyPr/>
        <a:lstStyle/>
        <a:p>
          <a:endParaRPr lang="id-ID" sz="2400"/>
        </a:p>
      </dgm:t>
    </dgm:pt>
    <dgm:pt modelId="{835D8B78-7FE0-4DDD-B297-2C023AA2D24D}">
      <dgm:prSet phldrT="[Text]" custT="1"/>
      <dgm:spPr/>
      <dgm:t>
        <a:bodyPr/>
        <a:lstStyle/>
        <a:p>
          <a:r>
            <a:rPr lang="id-ID" sz="2400" dirty="0" smtClean="0"/>
            <a:t>P</a:t>
          </a:r>
          <a:r>
            <a:rPr lang="es-ES" sz="2400" dirty="0" err="1" smtClean="0"/>
            <a:t>embangunan</a:t>
          </a:r>
          <a:r>
            <a:rPr lang="es-ES" sz="2400" dirty="0" smtClean="0"/>
            <a:t> </a:t>
          </a:r>
          <a:r>
            <a:rPr lang="es-ES" sz="2400" dirty="0" err="1" smtClean="0"/>
            <a:t>sarana</a:t>
          </a:r>
          <a:r>
            <a:rPr lang="es-ES" sz="2400" dirty="0" smtClean="0"/>
            <a:t> dan </a:t>
          </a:r>
          <a:r>
            <a:rPr lang="es-ES" sz="2400" dirty="0" err="1" smtClean="0"/>
            <a:t>prasarana</a:t>
          </a:r>
          <a:r>
            <a:rPr lang="es-ES" sz="2400" dirty="0" smtClean="0"/>
            <a:t> </a:t>
          </a:r>
          <a:r>
            <a:rPr lang="es-ES" sz="2400" dirty="0" err="1" smtClean="0"/>
            <a:t>Desa</a:t>
          </a:r>
          <a:r>
            <a:rPr lang="es-ES" sz="2400" dirty="0" smtClean="0"/>
            <a:t>;</a:t>
          </a:r>
          <a:endParaRPr lang="id-ID" sz="2400" dirty="0"/>
        </a:p>
      </dgm:t>
    </dgm:pt>
    <dgm:pt modelId="{1B999F1C-8936-426C-BC1F-666BFB1EF08C}" type="parTrans" cxnId="{929A99E6-F19C-4B2D-B8F7-548AE965912D}">
      <dgm:prSet/>
      <dgm:spPr/>
      <dgm:t>
        <a:bodyPr/>
        <a:lstStyle/>
        <a:p>
          <a:endParaRPr lang="id-ID" sz="2400"/>
        </a:p>
      </dgm:t>
    </dgm:pt>
    <dgm:pt modelId="{FA206A10-16E2-4809-B5EC-BCF7704D0401}" type="sibTrans" cxnId="{929A99E6-F19C-4B2D-B8F7-548AE965912D}">
      <dgm:prSet/>
      <dgm:spPr/>
      <dgm:t>
        <a:bodyPr/>
        <a:lstStyle/>
        <a:p>
          <a:endParaRPr lang="id-ID" sz="2400"/>
        </a:p>
      </dgm:t>
    </dgm:pt>
    <dgm:pt modelId="{5062CA08-3032-4B78-AF2C-7388D0682E63}">
      <dgm:prSet phldrT="[Text]" custT="1"/>
      <dgm:spPr/>
      <dgm:t>
        <a:bodyPr/>
        <a:lstStyle/>
        <a:p>
          <a:r>
            <a:rPr lang="id-ID" sz="2400" dirty="0" smtClean="0"/>
            <a:t>Pengembangan potensi ekonomi lokal; dan</a:t>
          </a:r>
          <a:endParaRPr lang="id-ID" sz="2400" dirty="0"/>
        </a:p>
      </dgm:t>
    </dgm:pt>
    <dgm:pt modelId="{1A7723AE-FD14-4847-9691-936BF5990166}" type="parTrans" cxnId="{C582E8C5-D515-4F0F-A7D6-F7DD9E00C2F8}">
      <dgm:prSet/>
      <dgm:spPr/>
      <dgm:t>
        <a:bodyPr/>
        <a:lstStyle/>
        <a:p>
          <a:endParaRPr lang="id-ID" sz="2400"/>
        </a:p>
      </dgm:t>
    </dgm:pt>
    <dgm:pt modelId="{88021251-5142-4D76-8B0D-1542F213DB81}" type="sibTrans" cxnId="{C582E8C5-D515-4F0F-A7D6-F7DD9E00C2F8}">
      <dgm:prSet/>
      <dgm:spPr/>
      <dgm:t>
        <a:bodyPr/>
        <a:lstStyle/>
        <a:p>
          <a:endParaRPr lang="id-ID" sz="2400"/>
        </a:p>
      </dgm:t>
    </dgm:pt>
    <dgm:pt modelId="{A1673325-544C-43E7-B449-8A87A958E2B2}">
      <dgm:prSet phldrT="[Text]" custT="1"/>
      <dgm:spPr/>
      <dgm:t>
        <a:bodyPr/>
        <a:lstStyle/>
        <a:p>
          <a:r>
            <a:rPr lang="id-ID" sz="2400" dirty="0" smtClean="0"/>
            <a:t>Pemanfaatan sumber daya alam dan lingkungan secara berkelanjutan.</a:t>
          </a:r>
          <a:endParaRPr lang="id-ID" sz="2400" dirty="0"/>
        </a:p>
      </dgm:t>
    </dgm:pt>
    <dgm:pt modelId="{8BE47228-C351-4C55-B033-5358C939AC7E}" type="parTrans" cxnId="{3DF219E9-325B-43DB-8C90-FB5B6C9788F1}">
      <dgm:prSet/>
      <dgm:spPr/>
      <dgm:t>
        <a:bodyPr/>
        <a:lstStyle/>
        <a:p>
          <a:endParaRPr lang="id-ID" sz="2400"/>
        </a:p>
      </dgm:t>
    </dgm:pt>
    <dgm:pt modelId="{47B759DB-86C6-4325-8B33-8366DDD5DFB0}" type="sibTrans" cxnId="{3DF219E9-325B-43DB-8C90-FB5B6C9788F1}">
      <dgm:prSet/>
      <dgm:spPr/>
      <dgm:t>
        <a:bodyPr/>
        <a:lstStyle/>
        <a:p>
          <a:endParaRPr lang="id-ID" sz="2400"/>
        </a:p>
      </dgm:t>
    </dgm:pt>
    <dgm:pt modelId="{B1F03ABD-DF66-42D2-BF78-453834B4419B}" type="pres">
      <dgm:prSet presAssocID="{CEF53009-6CBE-4D5C-9AAD-5DA1A629D35A}" presName="composite" presStyleCnt="0">
        <dgm:presLayoutVars>
          <dgm:chMax val="1"/>
          <dgm:dir/>
          <dgm:resizeHandles val="exact"/>
        </dgm:presLayoutVars>
      </dgm:prSet>
      <dgm:spPr/>
      <dgm:t>
        <a:bodyPr/>
        <a:lstStyle/>
        <a:p>
          <a:endParaRPr lang="id-ID"/>
        </a:p>
      </dgm:t>
    </dgm:pt>
    <dgm:pt modelId="{F3F292E3-CA7E-4689-BCA4-DFED0A3554DF}" type="pres">
      <dgm:prSet presAssocID="{4BE83901-CB35-4254-9E74-D384E5C64581}" presName="roof" presStyleLbl="dkBgShp" presStyleIdx="0" presStyleCnt="2"/>
      <dgm:spPr/>
      <dgm:t>
        <a:bodyPr/>
        <a:lstStyle/>
        <a:p>
          <a:endParaRPr lang="id-ID"/>
        </a:p>
      </dgm:t>
    </dgm:pt>
    <dgm:pt modelId="{89D813B8-BED4-4F72-8163-256802A875C9}" type="pres">
      <dgm:prSet presAssocID="{4BE83901-CB35-4254-9E74-D384E5C64581}" presName="pillars" presStyleCnt="0"/>
      <dgm:spPr/>
    </dgm:pt>
    <dgm:pt modelId="{CFBD3573-523C-426F-9DB6-DDD7EDCF036D}" type="pres">
      <dgm:prSet presAssocID="{4BE83901-CB35-4254-9E74-D384E5C64581}" presName="pillar1" presStyleLbl="node1" presStyleIdx="0" presStyleCnt="4">
        <dgm:presLayoutVars>
          <dgm:bulletEnabled val="1"/>
        </dgm:presLayoutVars>
      </dgm:prSet>
      <dgm:spPr/>
      <dgm:t>
        <a:bodyPr/>
        <a:lstStyle/>
        <a:p>
          <a:endParaRPr lang="id-ID"/>
        </a:p>
      </dgm:t>
    </dgm:pt>
    <dgm:pt modelId="{6DED45B7-EC24-492C-AC5F-6CE92CBE047D}" type="pres">
      <dgm:prSet presAssocID="{835D8B78-7FE0-4DDD-B297-2C023AA2D24D}" presName="pillarX" presStyleLbl="node1" presStyleIdx="1" presStyleCnt="4">
        <dgm:presLayoutVars>
          <dgm:bulletEnabled val="1"/>
        </dgm:presLayoutVars>
      </dgm:prSet>
      <dgm:spPr/>
      <dgm:t>
        <a:bodyPr/>
        <a:lstStyle/>
        <a:p>
          <a:endParaRPr lang="id-ID"/>
        </a:p>
      </dgm:t>
    </dgm:pt>
    <dgm:pt modelId="{B6D76CEF-4835-47FE-8AD7-9C944B534D8E}" type="pres">
      <dgm:prSet presAssocID="{5062CA08-3032-4B78-AF2C-7388D0682E63}" presName="pillarX" presStyleLbl="node1" presStyleIdx="2" presStyleCnt="4">
        <dgm:presLayoutVars>
          <dgm:bulletEnabled val="1"/>
        </dgm:presLayoutVars>
      </dgm:prSet>
      <dgm:spPr/>
      <dgm:t>
        <a:bodyPr/>
        <a:lstStyle/>
        <a:p>
          <a:endParaRPr lang="id-ID"/>
        </a:p>
      </dgm:t>
    </dgm:pt>
    <dgm:pt modelId="{5266C7C6-A787-45C3-A3F2-56E8AFDD9B29}" type="pres">
      <dgm:prSet presAssocID="{A1673325-544C-43E7-B449-8A87A958E2B2}" presName="pillarX" presStyleLbl="node1" presStyleIdx="3" presStyleCnt="4">
        <dgm:presLayoutVars>
          <dgm:bulletEnabled val="1"/>
        </dgm:presLayoutVars>
      </dgm:prSet>
      <dgm:spPr/>
      <dgm:t>
        <a:bodyPr/>
        <a:lstStyle/>
        <a:p>
          <a:endParaRPr lang="id-ID"/>
        </a:p>
      </dgm:t>
    </dgm:pt>
    <dgm:pt modelId="{F0228DC3-C577-40C2-8AE1-80385C2D3C60}" type="pres">
      <dgm:prSet presAssocID="{4BE83901-CB35-4254-9E74-D384E5C64581}" presName="base" presStyleLbl="dkBgShp" presStyleIdx="1" presStyleCnt="2" custLinFactNeighborY="27460"/>
      <dgm:spPr/>
    </dgm:pt>
  </dgm:ptLst>
  <dgm:cxnLst>
    <dgm:cxn modelId="{DA8DA147-E12C-4827-9662-DC9722532F22}" type="presOf" srcId="{59E1DDC8-CF28-45BD-868E-2844B53A6AE8}" destId="{CFBD3573-523C-426F-9DB6-DDD7EDCF036D}" srcOrd="0" destOrd="0" presId="urn:microsoft.com/office/officeart/2005/8/layout/hList3"/>
    <dgm:cxn modelId="{4B689F3F-3762-414D-9E67-E2DC5023E992}" type="presOf" srcId="{4BE83901-CB35-4254-9E74-D384E5C64581}" destId="{F3F292E3-CA7E-4689-BCA4-DFED0A3554DF}" srcOrd="0" destOrd="0" presId="urn:microsoft.com/office/officeart/2005/8/layout/hList3"/>
    <dgm:cxn modelId="{A6B2AC92-1FBE-474D-9802-A0C6748D3171}" srcId="{4BE83901-CB35-4254-9E74-D384E5C64581}" destId="{59E1DDC8-CF28-45BD-868E-2844B53A6AE8}" srcOrd="0" destOrd="0" parTransId="{C6A6D564-0E71-4EC7-A17F-C01B6C37DDD3}" sibTransId="{98EF60C5-8178-4A6C-84BC-D90A8C0FD3BE}"/>
    <dgm:cxn modelId="{929A99E6-F19C-4B2D-B8F7-548AE965912D}" srcId="{4BE83901-CB35-4254-9E74-D384E5C64581}" destId="{835D8B78-7FE0-4DDD-B297-2C023AA2D24D}" srcOrd="1" destOrd="0" parTransId="{1B999F1C-8936-426C-BC1F-666BFB1EF08C}" sibTransId="{FA206A10-16E2-4809-B5EC-BCF7704D0401}"/>
    <dgm:cxn modelId="{F5D4A101-CD20-45CB-8E51-B8F306C814A0}" type="presOf" srcId="{835D8B78-7FE0-4DDD-B297-2C023AA2D24D}" destId="{6DED45B7-EC24-492C-AC5F-6CE92CBE047D}" srcOrd="0" destOrd="0" presId="urn:microsoft.com/office/officeart/2005/8/layout/hList3"/>
    <dgm:cxn modelId="{05FE66A4-4FFB-42B2-B1FF-0FBA11B0EFE9}" type="presOf" srcId="{A1673325-544C-43E7-B449-8A87A958E2B2}" destId="{5266C7C6-A787-45C3-A3F2-56E8AFDD9B29}" srcOrd="0" destOrd="0" presId="urn:microsoft.com/office/officeart/2005/8/layout/hList3"/>
    <dgm:cxn modelId="{3DF219E9-325B-43DB-8C90-FB5B6C9788F1}" srcId="{4BE83901-CB35-4254-9E74-D384E5C64581}" destId="{A1673325-544C-43E7-B449-8A87A958E2B2}" srcOrd="3" destOrd="0" parTransId="{8BE47228-C351-4C55-B033-5358C939AC7E}" sibTransId="{47B759DB-86C6-4325-8B33-8366DDD5DFB0}"/>
    <dgm:cxn modelId="{C46BAF74-CADC-4167-ABC6-6B62143CA82D}" type="presOf" srcId="{CEF53009-6CBE-4D5C-9AAD-5DA1A629D35A}" destId="{B1F03ABD-DF66-42D2-BF78-453834B4419B}" srcOrd="0" destOrd="0" presId="urn:microsoft.com/office/officeart/2005/8/layout/hList3"/>
    <dgm:cxn modelId="{B140F027-435D-41B6-82BE-A285E230BD6A}" type="presOf" srcId="{5062CA08-3032-4B78-AF2C-7388D0682E63}" destId="{B6D76CEF-4835-47FE-8AD7-9C944B534D8E}" srcOrd="0" destOrd="0" presId="urn:microsoft.com/office/officeart/2005/8/layout/hList3"/>
    <dgm:cxn modelId="{C582E8C5-D515-4F0F-A7D6-F7DD9E00C2F8}" srcId="{4BE83901-CB35-4254-9E74-D384E5C64581}" destId="{5062CA08-3032-4B78-AF2C-7388D0682E63}" srcOrd="2" destOrd="0" parTransId="{1A7723AE-FD14-4847-9691-936BF5990166}" sibTransId="{88021251-5142-4D76-8B0D-1542F213DB81}"/>
    <dgm:cxn modelId="{124CDD06-57C4-41CF-80D7-A25481443C4E}" srcId="{CEF53009-6CBE-4D5C-9AAD-5DA1A629D35A}" destId="{4BE83901-CB35-4254-9E74-D384E5C64581}" srcOrd="0" destOrd="0" parTransId="{6BEB2FA9-40EC-45DB-BC0A-3920EE0221E1}" sibTransId="{0C96B8BC-34EF-4D6C-8353-1A2DEDB2A4A7}"/>
    <dgm:cxn modelId="{B99588E9-9C25-4F91-81A7-3E1D016FCC6A}" type="presParOf" srcId="{B1F03ABD-DF66-42D2-BF78-453834B4419B}" destId="{F3F292E3-CA7E-4689-BCA4-DFED0A3554DF}" srcOrd="0" destOrd="0" presId="urn:microsoft.com/office/officeart/2005/8/layout/hList3"/>
    <dgm:cxn modelId="{3A3992D3-5DA9-4AE0-BB6E-9BE7C47E24EF}" type="presParOf" srcId="{B1F03ABD-DF66-42D2-BF78-453834B4419B}" destId="{89D813B8-BED4-4F72-8163-256802A875C9}" srcOrd="1" destOrd="0" presId="urn:microsoft.com/office/officeart/2005/8/layout/hList3"/>
    <dgm:cxn modelId="{0069A1E1-001D-4BAE-920A-20D3E3EC30CD}" type="presParOf" srcId="{89D813B8-BED4-4F72-8163-256802A875C9}" destId="{CFBD3573-523C-426F-9DB6-DDD7EDCF036D}" srcOrd="0" destOrd="0" presId="urn:microsoft.com/office/officeart/2005/8/layout/hList3"/>
    <dgm:cxn modelId="{FF3F1363-9278-4E77-872E-D43E328B3703}" type="presParOf" srcId="{89D813B8-BED4-4F72-8163-256802A875C9}" destId="{6DED45B7-EC24-492C-AC5F-6CE92CBE047D}" srcOrd="1" destOrd="0" presId="urn:microsoft.com/office/officeart/2005/8/layout/hList3"/>
    <dgm:cxn modelId="{899C15CD-AA1F-4A54-ACBF-4AFEA9F6DF0A}" type="presParOf" srcId="{89D813B8-BED4-4F72-8163-256802A875C9}" destId="{B6D76CEF-4835-47FE-8AD7-9C944B534D8E}" srcOrd="2" destOrd="0" presId="urn:microsoft.com/office/officeart/2005/8/layout/hList3"/>
    <dgm:cxn modelId="{CC9D5743-899E-42A3-8B03-0C7B0B873431}" type="presParOf" srcId="{89D813B8-BED4-4F72-8163-256802A875C9}" destId="{5266C7C6-A787-45C3-A3F2-56E8AFDD9B29}" srcOrd="3" destOrd="0" presId="urn:microsoft.com/office/officeart/2005/8/layout/hList3"/>
    <dgm:cxn modelId="{292F1CB7-BBB1-4C8D-90A1-11EDA493C6EB}" type="presParOf" srcId="{B1F03ABD-DF66-42D2-BF78-453834B4419B}" destId="{F0228DC3-C577-40C2-8AE1-80385C2D3C60}" srcOrd="2" destOrd="0" presId="urn:microsoft.com/office/officeart/2005/8/layout/hList3"/>
  </dgm:cxnLst>
  <dgm:bg/>
  <dgm:whole/>
</dgm:dataModel>
</file>

<file path=ppt/diagrams/data3.xml><?xml version="1.0" encoding="utf-8"?>
<dgm:dataModel xmlns:dgm="http://schemas.openxmlformats.org/drawingml/2006/diagram" xmlns:a="http://schemas.openxmlformats.org/drawingml/2006/main">
  <dgm:ptLst>
    <dgm:pt modelId="{1B032A9E-4480-4F3B-8DB9-256A4F911F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0CF92B7B-6E12-4334-A494-FED8C9B674FB}">
      <dgm:prSet phldrT="[Text]" custT="1"/>
      <dgm:spPr/>
      <dgm:t>
        <a:bodyPr/>
        <a:lstStyle/>
        <a:p>
          <a:r>
            <a:rPr lang="id-ID" sz="2000" dirty="0" smtClean="0"/>
            <a:t>Prioritas penggunaan Dana Desa  dalam pemenuhan kebutuhan dasar meliputi :</a:t>
          </a:r>
          <a:endParaRPr lang="id-ID" sz="2000" dirty="0"/>
        </a:p>
      </dgm:t>
    </dgm:pt>
    <dgm:pt modelId="{F1060C46-5682-446E-B0AD-9F36D79BC55F}" type="parTrans" cxnId="{79FF058E-AC3F-49CF-83B4-4E390E433D0C}">
      <dgm:prSet/>
      <dgm:spPr/>
      <dgm:t>
        <a:bodyPr/>
        <a:lstStyle/>
        <a:p>
          <a:endParaRPr lang="id-ID" sz="2000"/>
        </a:p>
      </dgm:t>
    </dgm:pt>
    <dgm:pt modelId="{E7102DF6-5C26-4CB6-B46F-9D36821E7FF9}" type="sibTrans" cxnId="{79FF058E-AC3F-49CF-83B4-4E390E433D0C}">
      <dgm:prSet/>
      <dgm:spPr/>
      <dgm:t>
        <a:bodyPr/>
        <a:lstStyle/>
        <a:p>
          <a:endParaRPr lang="id-ID" sz="2000"/>
        </a:p>
      </dgm:t>
    </dgm:pt>
    <dgm:pt modelId="{8D36DD39-2A01-45E5-BA16-559BEA6567EF}">
      <dgm:prSet phldrT="[Text]" custT="1"/>
      <dgm:spPr/>
      <dgm:t>
        <a:bodyPr/>
        <a:lstStyle/>
        <a:p>
          <a:r>
            <a:rPr lang="id-ID" sz="2000" dirty="0" smtClean="0"/>
            <a:t>a. </a:t>
          </a:r>
          <a:r>
            <a:rPr lang="sv-SE" sz="2000" dirty="0" smtClean="0"/>
            <a:t>pengembangan pos kesehatan Desa dan Polindes;</a:t>
          </a:r>
          <a:endParaRPr lang="id-ID" sz="2000" dirty="0"/>
        </a:p>
      </dgm:t>
    </dgm:pt>
    <dgm:pt modelId="{7428C8D8-7872-4339-93B2-84A910654764}" type="parTrans" cxnId="{D1C8F7AA-C667-40CF-8070-11FB17F98CC5}">
      <dgm:prSet/>
      <dgm:spPr/>
      <dgm:t>
        <a:bodyPr/>
        <a:lstStyle/>
        <a:p>
          <a:endParaRPr lang="id-ID" sz="2000"/>
        </a:p>
      </dgm:t>
    </dgm:pt>
    <dgm:pt modelId="{04598704-D81C-4158-8945-9DF309BD88A9}" type="sibTrans" cxnId="{D1C8F7AA-C667-40CF-8070-11FB17F98CC5}">
      <dgm:prSet/>
      <dgm:spPr/>
      <dgm:t>
        <a:bodyPr/>
        <a:lstStyle/>
        <a:p>
          <a:endParaRPr lang="id-ID" sz="2000"/>
        </a:p>
      </dgm:t>
    </dgm:pt>
    <dgm:pt modelId="{2582B429-11C1-4753-B930-EC1CAF0522F2}">
      <dgm:prSet phldrT="[Text]" custT="1"/>
      <dgm:spPr/>
      <dgm:t>
        <a:bodyPr/>
        <a:lstStyle/>
        <a:p>
          <a:r>
            <a:rPr lang="id-ID" sz="2000" dirty="0" smtClean="0"/>
            <a:t>Prioritas penggunaan Dana Desa dalam  </a:t>
          </a:r>
          <a:r>
            <a:rPr lang="es-ES" sz="2000" dirty="0" err="1" smtClean="0"/>
            <a:t>pembangunan</a:t>
          </a:r>
          <a:r>
            <a:rPr lang="es-ES" sz="2000" dirty="0" smtClean="0"/>
            <a:t> </a:t>
          </a:r>
          <a:r>
            <a:rPr lang="es-ES" sz="2000" dirty="0" err="1" smtClean="0"/>
            <a:t>sarana</a:t>
          </a:r>
          <a:r>
            <a:rPr lang="es-ES" sz="2000" dirty="0" smtClean="0"/>
            <a:t> dan </a:t>
          </a:r>
          <a:r>
            <a:rPr lang="es-ES" sz="2000" dirty="0" err="1" smtClean="0"/>
            <a:t>prasarana</a:t>
          </a:r>
          <a:r>
            <a:rPr lang="es-ES" sz="2000" dirty="0" smtClean="0"/>
            <a:t> </a:t>
          </a:r>
          <a:r>
            <a:rPr lang="es-ES" sz="2000" dirty="0" err="1" smtClean="0"/>
            <a:t>Desa</a:t>
          </a:r>
          <a:r>
            <a:rPr lang="id-ID" sz="2000" dirty="0" smtClean="0"/>
            <a:t> dan pengembangan potensi ekonomi lokal untuk mendukung target pembangunan sektor unggulan dalam Rencana Pembangunan Jangka Menengah Nasional (RPJMN) 2015-2019 dan Rencana Kerja Pemerintah (RKP) setiap tahunnya, yang diprioritaskan untuk: , meliputi :</a:t>
          </a:r>
          <a:endParaRPr lang="id-ID" sz="2000" dirty="0"/>
        </a:p>
      </dgm:t>
    </dgm:pt>
    <dgm:pt modelId="{A971DF9C-A247-4D5A-ADE8-7D9E910E1CEF}" type="parTrans" cxnId="{A4A010BD-6005-4ECF-A8E9-28D42B3849A4}">
      <dgm:prSet/>
      <dgm:spPr/>
      <dgm:t>
        <a:bodyPr/>
        <a:lstStyle/>
        <a:p>
          <a:endParaRPr lang="id-ID" sz="2000"/>
        </a:p>
      </dgm:t>
    </dgm:pt>
    <dgm:pt modelId="{AE91FA94-6659-448D-B799-05767A093B11}" type="sibTrans" cxnId="{A4A010BD-6005-4ECF-A8E9-28D42B3849A4}">
      <dgm:prSet/>
      <dgm:spPr/>
      <dgm:t>
        <a:bodyPr/>
        <a:lstStyle/>
        <a:p>
          <a:endParaRPr lang="id-ID" sz="2000"/>
        </a:p>
      </dgm:t>
    </dgm:pt>
    <dgm:pt modelId="{37B03B86-084A-4E14-BAAB-BC9B993434AB}">
      <dgm:prSet phldrT="[Text]" custT="1"/>
      <dgm:spPr/>
      <dgm:t>
        <a:bodyPr/>
        <a:lstStyle/>
        <a:p>
          <a:r>
            <a:rPr lang="id-ID" sz="2000" dirty="0" smtClean="0"/>
            <a:t>a. mendukung kedaulatan pangan;</a:t>
          </a:r>
          <a:endParaRPr lang="id-ID" sz="2000" dirty="0"/>
        </a:p>
      </dgm:t>
    </dgm:pt>
    <dgm:pt modelId="{11AFC7D3-7342-4EFF-9212-B8222F087A83}" type="parTrans" cxnId="{AA7D5846-2035-4F29-B0AE-23E3D4982D4F}">
      <dgm:prSet/>
      <dgm:spPr/>
      <dgm:t>
        <a:bodyPr/>
        <a:lstStyle/>
        <a:p>
          <a:endParaRPr lang="id-ID" sz="2000"/>
        </a:p>
      </dgm:t>
    </dgm:pt>
    <dgm:pt modelId="{15079B46-628D-4551-BEDB-304BCA6C6D7D}" type="sibTrans" cxnId="{AA7D5846-2035-4F29-B0AE-23E3D4982D4F}">
      <dgm:prSet/>
      <dgm:spPr/>
      <dgm:t>
        <a:bodyPr/>
        <a:lstStyle/>
        <a:p>
          <a:endParaRPr lang="id-ID" sz="2000"/>
        </a:p>
      </dgm:t>
    </dgm:pt>
    <dgm:pt modelId="{DE1EA3C9-AA0B-496D-9D83-DB02E2F2D9AF}">
      <dgm:prSet custT="1"/>
      <dgm:spPr/>
      <dgm:t>
        <a:bodyPr/>
        <a:lstStyle/>
        <a:p>
          <a:r>
            <a:rPr lang="nl-NL" sz="2000" dirty="0" smtClean="0"/>
            <a:t>b. pengelolaan dan pembinaan Posyandu; dan</a:t>
          </a:r>
          <a:endParaRPr lang="id-ID" sz="2000" dirty="0"/>
        </a:p>
      </dgm:t>
    </dgm:pt>
    <dgm:pt modelId="{B1F6478B-0999-477C-8249-6DDF956933A9}" type="parTrans" cxnId="{9C92EC05-139A-4CFB-96A7-BA29799EBE32}">
      <dgm:prSet/>
      <dgm:spPr/>
      <dgm:t>
        <a:bodyPr/>
        <a:lstStyle/>
        <a:p>
          <a:endParaRPr lang="id-ID" sz="2000"/>
        </a:p>
      </dgm:t>
    </dgm:pt>
    <dgm:pt modelId="{92E3A8FF-E24C-4DAD-980A-DEAB8A1463F4}" type="sibTrans" cxnId="{9C92EC05-139A-4CFB-96A7-BA29799EBE32}">
      <dgm:prSet/>
      <dgm:spPr/>
      <dgm:t>
        <a:bodyPr/>
        <a:lstStyle/>
        <a:p>
          <a:endParaRPr lang="id-ID" sz="2000"/>
        </a:p>
      </dgm:t>
    </dgm:pt>
    <dgm:pt modelId="{A013E59C-D021-4072-9AA5-81A53A1BD2BA}">
      <dgm:prSet custT="1"/>
      <dgm:spPr/>
      <dgm:t>
        <a:bodyPr/>
        <a:lstStyle/>
        <a:p>
          <a:r>
            <a:rPr lang="nl-NL" sz="2000" dirty="0" smtClean="0"/>
            <a:t>c. pembinaan dan pengelolaan pendidikan anak usia dini.</a:t>
          </a:r>
          <a:endParaRPr lang="id-ID" sz="2000" dirty="0"/>
        </a:p>
      </dgm:t>
    </dgm:pt>
    <dgm:pt modelId="{D00030CD-8ED0-4A9C-9FDA-F249ECAA6973}" type="parTrans" cxnId="{3CF5CA89-625E-4BEC-B310-27C7B6B892DE}">
      <dgm:prSet/>
      <dgm:spPr/>
      <dgm:t>
        <a:bodyPr/>
        <a:lstStyle/>
        <a:p>
          <a:endParaRPr lang="id-ID" sz="2000"/>
        </a:p>
      </dgm:t>
    </dgm:pt>
    <dgm:pt modelId="{CFED396C-BC44-4683-AF30-9844784F675A}" type="sibTrans" cxnId="{3CF5CA89-625E-4BEC-B310-27C7B6B892DE}">
      <dgm:prSet/>
      <dgm:spPr/>
      <dgm:t>
        <a:bodyPr/>
        <a:lstStyle/>
        <a:p>
          <a:endParaRPr lang="id-ID" sz="2000"/>
        </a:p>
      </dgm:t>
    </dgm:pt>
    <dgm:pt modelId="{B981C273-0363-405E-8872-25F40FE55B74}">
      <dgm:prSet custT="1"/>
      <dgm:spPr/>
      <dgm:t>
        <a:bodyPr/>
        <a:lstStyle/>
        <a:p>
          <a:r>
            <a:rPr lang="id-ID" sz="2000" dirty="0" smtClean="0"/>
            <a:t>b. mendukung kedaulatan energi;</a:t>
          </a:r>
          <a:endParaRPr lang="id-ID" sz="2000" dirty="0"/>
        </a:p>
      </dgm:t>
    </dgm:pt>
    <dgm:pt modelId="{7B9A3311-E00B-4195-B0AC-5075153D2005}" type="parTrans" cxnId="{9302AFF9-889D-461E-97CE-21E89295E861}">
      <dgm:prSet/>
      <dgm:spPr/>
      <dgm:t>
        <a:bodyPr/>
        <a:lstStyle/>
        <a:p>
          <a:endParaRPr lang="id-ID" sz="2000"/>
        </a:p>
      </dgm:t>
    </dgm:pt>
    <dgm:pt modelId="{F83FFB8D-C5C7-48D8-805B-E0274D2D3515}" type="sibTrans" cxnId="{9302AFF9-889D-461E-97CE-21E89295E861}">
      <dgm:prSet/>
      <dgm:spPr/>
      <dgm:t>
        <a:bodyPr/>
        <a:lstStyle/>
        <a:p>
          <a:endParaRPr lang="id-ID" sz="2000"/>
        </a:p>
      </dgm:t>
    </dgm:pt>
    <dgm:pt modelId="{CFF9B35F-2A0D-47BE-A8C1-571C0AD53E1D}">
      <dgm:prSet custT="1"/>
      <dgm:spPr/>
      <dgm:t>
        <a:bodyPr/>
        <a:lstStyle/>
        <a:p>
          <a:r>
            <a:rPr lang="id-ID" sz="2000" dirty="0" smtClean="0"/>
            <a:t>c. mendukung pembangunan kemaritiman dan kelautan; dan</a:t>
          </a:r>
          <a:endParaRPr lang="id-ID" sz="2000" dirty="0"/>
        </a:p>
      </dgm:t>
    </dgm:pt>
    <dgm:pt modelId="{ED7E5F93-D14F-42B4-AD7C-566E3B29BA05}" type="parTrans" cxnId="{BB29201A-5F6D-4A44-80FF-D55CF7BEEB62}">
      <dgm:prSet/>
      <dgm:spPr/>
      <dgm:t>
        <a:bodyPr/>
        <a:lstStyle/>
        <a:p>
          <a:endParaRPr lang="id-ID" sz="2000"/>
        </a:p>
      </dgm:t>
    </dgm:pt>
    <dgm:pt modelId="{E3DB7300-80D7-47E0-A809-8A423C832DA2}" type="sibTrans" cxnId="{BB29201A-5F6D-4A44-80FF-D55CF7BEEB62}">
      <dgm:prSet/>
      <dgm:spPr/>
      <dgm:t>
        <a:bodyPr/>
        <a:lstStyle/>
        <a:p>
          <a:endParaRPr lang="id-ID" sz="2000"/>
        </a:p>
      </dgm:t>
    </dgm:pt>
    <dgm:pt modelId="{84006BCB-1929-4E56-91C2-CC9DCCCE1FB4}">
      <dgm:prSet custT="1"/>
      <dgm:spPr/>
      <dgm:t>
        <a:bodyPr/>
        <a:lstStyle/>
        <a:p>
          <a:r>
            <a:rPr lang="id-ID" sz="2000" dirty="0" smtClean="0"/>
            <a:t>d. mendukung pariwisata dan industri.</a:t>
          </a:r>
          <a:endParaRPr lang="id-ID" sz="2000" dirty="0"/>
        </a:p>
      </dgm:t>
    </dgm:pt>
    <dgm:pt modelId="{6A6D8357-A7BE-4A9B-BFDD-BB80143A4F87}" type="parTrans" cxnId="{758B749C-A819-48C0-A373-1FA0DB7EEE43}">
      <dgm:prSet/>
      <dgm:spPr/>
      <dgm:t>
        <a:bodyPr/>
        <a:lstStyle/>
        <a:p>
          <a:endParaRPr lang="id-ID" sz="2000"/>
        </a:p>
      </dgm:t>
    </dgm:pt>
    <dgm:pt modelId="{2CBDD485-981D-4B54-A6B7-2BA7DB9D2746}" type="sibTrans" cxnId="{758B749C-A819-48C0-A373-1FA0DB7EEE43}">
      <dgm:prSet/>
      <dgm:spPr/>
      <dgm:t>
        <a:bodyPr/>
        <a:lstStyle/>
        <a:p>
          <a:endParaRPr lang="id-ID" sz="2000"/>
        </a:p>
      </dgm:t>
    </dgm:pt>
    <dgm:pt modelId="{D32FA841-5ACA-4077-B678-D74EF93A5C3E}" type="pres">
      <dgm:prSet presAssocID="{1B032A9E-4480-4F3B-8DB9-256A4F911FD6}" presName="linear" presStyleCnt="0">
        <dgm:presLayoutVars>
          <dgm:animLvl val="lvl"/>
          <dgm:resizeHandles val="exact"/>
        </dgm:presLayoutVars>
      </dgm:prSet>
      <dgm:spPr/>
      <dgm:t>
        <a:bodyPr/>
        <a:lstStyle/>
        <a:p>
          <a:endParaRPr lang="id-ID"/>
        </a:p>
      </dgm:t>
    </dgm:pt>
    <dgm:pt modelId="{2966B611-48D9-4204-8052-37C6975939E4}" type="pres">
      <dgm:prSet presAssocID="{0CF92B7B-6E12-4334-A494-FED8C9B674FB}" presName="parentText" presStyleLbl="node1" presStyleIdx="0" presStyleCnt="2" custScaleY="30924" custLinFactNeighborY="-31737">
        <dgm:presLayoutVars>
          <dgm:chMax val="0"/>
          <dgm:bulletEnabled val="1"/>
        </dgm:presLayoutVars>
      </dgm:prSet>
      <dgm:spPr/>
      <dgm:t>
        <a:bodyPr/>
        <a:lstStyle/>
        <a:p>
          <a:endParaRPr lang="id-ID"/>
        </a:p>
      </dgm:t>
    </dgm:pt>
    <dgm:pt modelId="{C02A7BE9-E431-43B5-B2CC-41D08A94DFE5}" type="pres">
      <dgm:prSet presAssocID="{0CF92B7B-6E12-4334-A494-FED8C9B674FB}" presName="childText" presStyleLbl="revTx" presStyleIdx="0" presStyleCnt="2" custLinFactNeighborY="-11997">
        <dgm:presLayoutVars>
          <dgm:bulletEnabled val="1"/>
        </dgm:presLayoutVars>
      </dgm:prSet>
      <dgm:spPr/>
      <dgm:t>
        <a:bodyPr/>
        <a:lstStyle/>
        <a:p>
          <a:endParaRPr lang="id-ID"/>
        </a:p>
      </dgm:t>
    </dgm:pt>
    <dgm:pt modelId="{62B7B8E4-1B79-4BC1-AAA5-77DC049642A6}" type="pres">
      <dgm:prSet presAssocID="{2582B429-11C1-4753-B930-EC1CAF0522F2}" presName="parentText" presStyleLbl="node1" presStyleIdx="1" presStyleCnt="2">
        <dgm:presLayoutVars>
          <dgm:chMax val="0"/>
          <dgm:bulletEnabled val="1"/>
        </dgm:presLayoutVars>
      </dgm:prSet>
      <dgm:spPr/>
      <dgm:t>
        <a:bodyPr/>
        <a:lstStyle/>
        <a:p>
          <a:endParaRPr lang="id-ID"/>
        </a:p>
      </dgm:t>
    </dgm:pt>
    <dgm:pt modelId="{CE6B5843-423E-48C8-8BC8-73813F7FAEF7}" type="pres">
      <dgm:prSet presAssocID="{2582B429-11C1-4753-B930-EC1CAF0522F2}" presName="childText" presStyleLbl="revTx" presStyleIdx="1" presStyleCnt="2">
        <dgm:presLayoutVars>
          <dgm:bulletEnabled val="1"/>
        </dgm:presLayoutVars>
      </dgm:prSet>
      <dgm:spPr/>
      <dgm:t>
        <a:bodyPr/>
        <a:lstStyle/>
        <a:p>
          <a:endParaRPr lang="id-ID"/>
        </a:p>
      </dgm:t>
    </dgm:pt>
  </dgm:ptLst>
  <dgm:cxnLst>
    <dgm:cxn modelId="{9302AFF9-889D-461E-97CE-21E89295E861}" srcId="{2582B429-11C1-4753-B930-EC1CAF0522F2}" destId="{B981C273-0363-405E-8872-25F40FE55B74}" srcOrd="1" destOrd="0" parTransId="{7B9A3311-E00B-4195-B0AC-5075153D2005}" sibTransId="{F83FFB8D-C5C7-48D8-805B-E0274D2D3515}"/>
    <dgm:cxn modelId="{AA7D5846-2035-4F29-B0AE-23E3D4982D4F}" srcId="{2582B429-11C1-4753-B930-EC1CAF0522F2}" destId="{37B03B86-084A-4E14-BAAB-BC9B993434AB}" srcOrd="0" destOrd="0" parTransId="{11AFC7D3-7342-4EFF-9212-B8222F087A83}" sibTransId="{15079B46-628D-4551-BEDB-304BCA6C6D7D}"/>
    <dgm:cxn modelId="{AE15C711-6B66-42B8-B462-F5253819B90D}" type="presOf" srcId="{A013E59C-D021-4072-9AA5-81A53A1BD2BA}" destId="{C02A7BE9-E431-43B5-B2CC-41D08A94DFE5}" srcOrd="0" destOrd="2" presId="urn:microsoft.com/office/officeart/2005/8/layout/vList2"/>
    <dgm:cxn modelId="{860AC089-8146-4675-B2A7-09C1484F805C}" type="presOf" srcId="{84006BCB-1929-4E56-91C2-CC9DCCCE1FB4}" destId="{CE6B5843-423E-48C8-8BC8-73813F7FAEF7}" srcOrd="0" destOrd="3" presId="urn:microsoft.com/office/officeart/2005/8/layout/vList2"/>
    <dgm:cxn modelId="{D1C8F7AA-C667-40CF-8070-11FB17F98CC5}" srcId="{0CF92B7B-6E12-4334-A494-FED8C9B674FB}" destId="{8D36DD39-2A01-45E5-BA16-559BEA6567EF}" srcOrd="0" destOrd="0" parTransId="{7428C8D8-7872-4339-93B2-84A910654764}" sibTransId="{04598704-D81C-4158-8945-9DF309BD88A9}"/>
    <dgm:cxn modelId="{9C92EC05-139A-4CFB-96A7-BA29799EBE32}" srcId="{0CF92B7B-6E12-4334-A494-FED8C9B674FB}" destId="{DE1EA3C9-AA0B-496D-9D83-DB02E2F2D9AF}" srcOrd="1" destOrd="0" parTransId="{B1F6478B-0999-477C-8249-6DDF956933A9}" sibTransId="{92E3A8FF-E24C-4DAD-980A-DEAB8A1463F4}"/>
    <dgm:cxn modelId="{A3FF3B50-274A-4AF6-A02C-F02460D27265}" type="presOf" srcId="{B981C273-0363-405E-8872-25F40FE55B74}" destId="{CE6B5843-423E-48C8-8BC8-73813F7FAEF7}" srcOrd="0" destOrd="1" presId="urn:microsoft.com/office/officeart/2005/8/layout/vList2"/>
    <dgm:cxn modelId="{955C12B9-2796-4461-A586-6EB45684B317}" type="presOf" srcId="{DE1EA3C9-AA0B-496D-9D83-DB02E2F2D9AF}" destId="{C02A7BE9-E431-43B5-B2CC-41D08A94DFE5}" srcOrd="0" destOrd="1" presId="urn:microsoft.com/office/officeart/2005/8/layout/vList2"/>
    <dgm:cxn modelId="{66008A24-3E9E-4BDA-A3E4-245FFD7A9877}" type="presOf" srcId="{1B032A9E-4480-4F3B-8DB9-256A4F911FD6}" destId="{D32FA841-5ACA-4077-B678-D74EF93A5C3E}" srcOrd="0" destOrd="0" presId="urn:microsoft.com/office/officeart/2005/8/layout/vList2"/>
    <dgm:cxn modelId="{D2003C73-B7C4-4EE9-812F-4254C8E90F70}" type="presOf" srcId="{2582B429-11C1-4753-B930-EC1CAF0522F2}" destId="{62B7B8E4-1B79-4BC1-AAA5-77DC049642A6}" srcOrd="0" destOrd="0" presId="urn:microsoft.com/office/officeart/2005/8/layout/vList2"/>
    <dgm:cxn modelId="{B94D9FEE-E60A-4EE3-A295-8C00923F7D1D}" type="presOf" srcId="{0CF92B7B-6E12-4334-A494-FED8C9B674FB}" destId="{2966B611-48D9-4204-8052-37C6975939E4}" srcOrd="0" destOrd="0" presId="urn:microsoft.com/office/officeart/2005/8/layout/vList2"/>
    <dgm:cxn modelId="{39A034E8-0EB1-4C1F-8D70-D080535DE7EA}" type="presOf" srcId="{8D36DD39-2A01-45E5-BA16-559BEA6567EF}" destId="{C02A7BE9-E431-43B5-B2CC-41D08A94DFE5}" srcOrd="0" destOrd="0" presId="urn:microsoft.com/office/officeart/2005/8/layout/vList2"/>
    <dgm:cxn modelId="{A4A010BD-6005-4ECF-A8E9-28D42B3849A4}" srcId="{1B032A9E-4480-4F3B-8DB9-256A4F911FD6}" destId="{2582B429-11C1-4753-B930-EC1CAF0522F2}" srcOrd="1" destOrd="0" parTransId="{A971DF9C-A247-4D5A-ADE8-7D9E910E1CEF}" sibTransId="{AE91FA94-6659-448D-B799-05767A093B11}"/>
    <dgm:cxn modelId="{6E525E44-4890-4F0D-B69E-30BAD2E542B8}" type="presOf" srcId="{CFF9B35F-2A0D-47BE-A8C1-571C0AD53E1D}" destId="{CE6B5843-423E-48C8-8BC8-73813F7FAEF7}" srcOrd="0" destOrd="2" presId="urn:microsoft.com/office/officeart/2005/8/layout/vList2"/>
    <dgm:cxn modelId="{37754F70-4D1D-409B-BC7B-B44311B86915}" type="presOf" srcId="{37B03B86-084A-4E14-BAAB-BC9B993434AB}" destId="{CE6B5843-423E-48C8-8BC8-73813F7FAEF7}" srcOrd="0" destOrd="0" presId="urn:microsoft.com/office/officeart/2005/8/layout/vList2"/>
    <dgm:cxn modelId="{3CF5CA89-625E-4BEC-B310-27C7B6B892DE}" srcId="{0CF92B7B-6E12-4334-A494-FED8C9B674FB}" destId="{A013E59C-D021-4072-9AA5-81A53A1BD2BA}" srcOrd="2" destOrd="0" parTransId="{D00030CD-8ED0-4A9C-9FDA-F249ECAA6973}" sibTransId="{CFED396C-BC44-4683-AF30-9844784F675A}"/>
    <dgm:cxn modelId="{79FF058E-AC3F-49CF-83B4-4E390E433D0C}" srcId="{1B032A9E-4480-4F3B-8DB9-256A4F911FD6}" destId="{0CF92B7B-6E12-4334-A494-FED8C9B674FB}" srcOrd="0" destOrd="0" parTransId="{F1060C46-5682-446E-B0AD-9F36D79BC55F}" sibTransId="{E7102DF6-5C26-4CB6-B46F-9D36821E7FF9}"/>
    <dgm:cxn modelId="{758B749C-A819-48C0-A373-1FA0DB7EEE43}" srcId="{2582B429-11C1-4753-B930-EC1CAF0522F2}" destId="{84006BCB-1929-4E56-91C2-CC9DCCCE1FB4}" srcOrd="3" destOrd="0" parTransId="{6A6D8357-A7BE-4A9B-BFDD-BB80143A4F87}" sibTransId="{2CBDD485-981D-4B54-A6B7-2BA7DB9D2746}"/>
    <dgm:cxn modelId="{BB29201A-5F6D-4A44-80FF-D55CF7BEEB62}" srcId="{2582B429-11C1-4753-B930-EC1CAF0522F2}" destId="{CFF9B35F-2A0D-47BE-A8C1-571C0AD53E1D}" srcOrd="2" destOrd="0" parTransId="{ED7E5F93-D14F-42B4-AD7C-566E3B29BA05}" sibTransId="{E3DB7300-80D7-47E0-A809-8A423C832DA2}"/>
    <dgm:cxn modelId="{C19F94D5-8390-4C36-A2C3-37E87AF3B246}" type="presParOf" srcId="{D32FA841-5ACA-4077-B678-D74EF93A5C3E}" destId="{2966B611-48D9-4204-8052-37C6975939E4}" srcOrd="0" destOrd="0" presId="urn:microsoft.com/office/officeart/2005/8/layout/vList2"/>
    <dgm:cxn modelId="{F2A11582-4ACF-417D-BA2B-9E1ED1F1150C}" type="presParOf" srcId="{D32FA841-5ACA-4077-B678-D74EF93A5C3E}" destId="{C02A7BE9-E431-43B5-B2CC-41D08A94DFE5}" srcOrd="1" destOrd="0" presId="urn:microsoft.com/office/officeart/2005/8/layout/vList2"/>
    <dgm:cxn modelId="{E3640B92-293C-4B08-9156-4FBF78FD1AD3}" type="presParOf" srcId="{D32FA841-5ACA-4077-B678-D74EF93A5C3E}" destId="{62B7B8E4-1B79-4BC1-AAA5-77DC049642A6}" srcOrd="2" destOrd="0" presId="urn:microsoft.com/office/officeart/2005/8/layout/vList2"/>
    <dgm:cxn modelId="{6110F3F0-5CF3-4C04-AFE6-9835027769FA}" type="presParOf" srcId="{D32FA841-5ACA-4077-B678-D74EF93A5C3E}" destId="{CE6B5843-423E-48C8-8BC8-73813F7FAEF7}" srcOrd="3"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1E5794A0-6691-4C70-B46C-B64B977776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D401DE61-B5BF-4675-8C5F-FA4E2DDC5FFD}">
      <dgm:prSet phldrT="[Text]" custT="1"/>
      <dgm:spPr/>
      <dgm:t>
        <a:bodyPr/>
        <a:lstStyle/>
        <a:p>
          <a:r>
            <a:rPr lang="id-ID" sz="2400" dirty="0" smtClean="0"/>
            <a:t>Prioritas penggunaan Dana Desa  dalam </a:t>
          </a:r>
          <a:r>
            <a:rPr lang="es-ES" sz="2400" dirty="0" err="1" smtClean="0"/>
            <a:t>pembangunan</a:t>
          </a:r>
          <a:r>
            <a:rPr lang="es-ES" sz="2400" dirty="0" smtClean="0"/>
            <a:t> </a:t>
          </a:r>
          <a:r>
            <a:rPr lang="es-ES" sz="2400" dirty="0" err="1" smtClean="0"/>
            <a:t>sarana</a:t>
          </a:r>
          <a:r>
            <a:rPr lang="es-ES" sz="2400" dirty="0" smtClean="0"/>
            <a:t> dan </a:t>
          </a:r>
          <a:r>
            <a:rPr lang="es-ES" sz="2400" dirty="0" err="1" smtClean="0"/>
            <a:t>prasarana</a:t>
          </a:r>
          <a:r>
            <a:rPr lang="es-ES" sz="2400" dirty="0" smtClean="0"/>
            <a:t> </a:t>
          </a:r>
          <a:r>
            <a:rPr lang="es-ES" sz="2400" dirty="0" err="1" smtClean="0"/>
            <a:t>Desa</a:t>
          </a:r>
          <a:r>
            <a:rPr lang="id-ID" sz="2400" dirty="0" smtClean="0"/>
            <a:t> didasarkan atas kondisi dan potensi Desa, sejalan dengan pencapaian target RPJM Desa dan RKP Desa setiap tahunnya, yang diantaranya dapat meliputi:</a:t>
          </a:r>
          <a:endParaRPr lang="id-ID" sz="2400" dirty="0"/>
        </a:p>
      </dgm:t>
    </dgm:pt>
    <dgm:pt modelId="{C48D08C2-D7D2-46CD-BA40-C5D58C02C401}" type="parTrans" cxnId="{6C889C0B-BBCD-4209-85A6-D23603267B30}">
      <dgm:prSet/>
      <dgm:spPr/>
      <dgm:t>
        <a:bodyPr/>
        <a:lstStyle/>
        <a:p>
          <a:endParaRPr lang="id-ID" sz="2400"/>
        </a:p>
      </dgm:t>
    </dgm:pt>
    <dgm:pt modelId="{1F7AFC34-66C2-445E-B1A3-61313D390992}" type="sibTrans" cxnId="{6C889C0B-BBCD-4209-85A6-D23603267B30}">
      <dgm:prSet/>
      <dgm:spPr/>
      <dgm:t>
        <a:bodyPr/>
        <a:lstStyle/>
        <a:p>
          <a:endParaRPr lang="id-ID" sz="2400"/>
        </a:p>
      </dgm:t>
    </dgm:pt>
    <dgm:pt modelId="{F6DDC736-2434-473B-97CC-A431958286B3}">
      <dgm:prSet phldrT="[Text]" custT="1"/>
      <dgm:spPr/>
      <dgm:t>
        <a:bodyPr/>
        <a:lstStyle/>
        <a:p>
          <a:r>
            <a:rPr lang="nl-NL" sz="2400" dirty="0" smtClean="0"/>
            <a:t>a. pembangunan dan pemeliharaan jalan Desa;</a:t>
          </a:r>
          <a:endParaRPr lang="id-ID" sz="2400" dirty="0"/>
        </a:p>
      </dgm:t>
    </dgm:pt>
    <dgm:pt modelId="{29C22D07-7DA5-4C99-AE79-FA32D45C79AD}" type="parTrans" cxnId="{38F1B51C-7A1F-433C-879B-03D9841C3550}">
      <dgm:prSet/>
      <dgm:spPr/>
      <dgm:t>
        <a:bodyPr/>
        <a:lstStyle/>
        <a:p>
          <a:endParaRPr lang="id-ID" sz="2400"/>
        </a:p>
      </dgm:t>
    </dgm:pt>
    <dgm:pt modelId="{41C93933-9D23-4634-A046-3EC96F9EA524}" type="sibTrans" cxnId="{38F1B51C-7A1F-433C-879B-03D9841C3550}">
      <dgm:prSet/>
      <dgm:spPr/>
      <dgm:t>
        <a:bodyPr/>
        <a:lstStyle/>
        <a:p>
          <a:endParaRPr lang="id-ID" sz="2400"/>
        </a:p>
      </dgm:t>
    </dgm:pt>
    <dgm:pt modelId="{5CCCAD6C-0F0A-4C4C-AEBF-EF7EC039E0D9}">
      <dgm:prSet custT="1"/>
      <dgm:spPr/>
      <dgm:t>
        <a:bodyPr/>
        <a:lstStyle/>
        <a:p>
          <a:r>
            <a:rPr lang="fi-FI" sz="2400" dirty="0" smtClean="0"/>
            <a:t>b. pembangunan dan pemeliharaan jalan usaha tani;</a:t>
          </a:r>
          <a:endParaRPr lang="id-ID" sz="2400" dirty="0"/>
        </a:p>
      </dgm:t>
    </dgm:pt>
    <dgm:pt modelId="{D0BD69F8-8887-4E43-A6A0-3C3E592C0337}" type="parTrans" cxnId="{1632EE15-D698-479D-9062-F64B5ED271E2}">
      <dgm:prSet/>
      <dgm:spPr/>
      <dgm:t>
        <a:bodyPr/>
        <a:lstStyle/>
        <a:p>
          <a:endParaRPr lang="id-ID" sz="2400"/>
        </a:p>
      </dgm:t>
    </dgm:pt>
    <dgm:pt modelId="{5D89056B-E78D-4D6C-9CC3-31A57AB83013}" type="sibTrans" cxnId="{1632EE15-D698-479D-9062-F64B5ED271E2}">
      <dgm:prSet/>
      <dgm:spPr/>
      <dgm:t>
        <a:bodyPr/>
        <a:lstStyle/>
        <a:p>
          <a:endParaRPr lang="id-ID" sz="2400"/>
        </a:p>
      </dgm:t>
    </dgm:pt>
    <dgm:pt modelId="{C815DFCB-9CF5-4CF3-9007-6AEE2D7F6024}">
      <dgm:prSet custT="1"/>
      <dgm:spPr/>
      <dgm:t>
        <a:bodyPr/>
        <a:lstStyle/>
        <a:p>
          <a:r>
            <a:rPr lang="id-ID" sz="2400" dirty="0" smtClean="0"/>
            <a:t>c. pembangunan dan pemeliharaan embung Desa;</a:t>
          </a:r>
          <a:endParaRPr lang="id-ID" sz="2400" dirty="0"/>
        </a:p>
      </dgm:t>
    </dgm:pt>
    <dgm:pt modelId="{24C530CE-D36A-42D4-9362-B3E53B084FAF}" type="parTrans" cxnId="{D8E95180-797E-4D28-BCAD-DC12815C916E}">
      <dgm:prSet/>
      <dgm:spPr/>
      <dgm:t>
        <a:bodyPr/>
        <a:lstStyle/>
        <a:p>
          <a:endParaRPr lang="id-ID" sz="2400"/>
        </a:p>
      </dgm:t>
    </dgm:pt>
    <dgm:pt modelId="{4652DC70-2C65-46D9-A7AC-AFE3AE2FC617}" type="sibTrans" cxnId="{D8E95180-797E-4D28-BCAD-DC12815C916E}">
      <dgm:prSet/>
      <dgm:spPr/>
      <dgm:t>
        <a:bodyPr/>
        <a:lstStyle/>
        <a:p>
          <a:endParaRPr lang="id-ID" sz="2400"/>
        </a:p>
      </dgm:t>
    </dgm:pt>
    <dgm:pt modelId="{C1A983CE-9DFF-4915-BBA7-0E17CD3D13A1}">
      <dgm:prSet custT="1"/>
      <dgm:spPr/>
      <dgm:t>
        <a:bodyPr/>
        <a:lstStyle/>
        <a:p>
          <a:r>
            <a:rPr lang="sv-SE" sz="2400" dirty="0" smtClean="0"/>
            <a:t>d. pembangunan</a:t>
          </a:r>
          <a:r>
            <a:rPr lang="sv-SE" sz="2400" b="0" u="none" dirty="0" smtClean="0"/>
            <a:t> energi baru dan terbarukan;</a:t>
          </a:r>
          <a:endParaRPr lang="id-ID" sz="2400" b="0" u="none" dirty="0"/>
        </a:p>
      </dgm:t>
    </dgm:pt>
    <dgm:pt modelId="{C4C2DEF7-B504-413A-8CDC-119883862B40}" type="parTrans" cxnId="{904249D1-55D3-4E61-9007-0C339C1BB74A}">
      <dgm:prSet/>
      <dgm:spPr/>
      <dgm:t>
        <a:bodyPr/>
        <a:lstStyle/>
        <a:p>
          <a:endParaRPr lang="id-ID" sz="2400"/>
        </a:p>
      </dgm:t>
    </dgm:pt>
    <dgm:pt modelId="{605FAA07-3545-4570-BC68-967BB3BA8ECA}" type="sibTrans" cxnId="{904249D1-55D3-4E61-9007-0C339C1BB74A}">
      <dgm:prSet/>
      <dgm:spPr/>
      <dgm:t>
        <a:bodyPr/>
        <a:lstStyle/>
        <a:p>
          <a:endParaRPr lang="id-ID" sz="2400"/>
        </a:p>
      </dgm:t>
    </dgm:pt>
    <dgm:pt modelId="{FFBECD8F-3DF3-4270-B665-5A02E5122FCF}">
      <dgm:prSet custT="1"/>
      <dgm:spPr/>
      <dgm:t>
        <a:bodyPr/>
        <a:lstStyle/>
        <a:p>
          <a:r>
            <a:rPr lang="id-ID" sz="2400" b="0" u="none" dirty="0" smtClean="0">
              <a:solidFill>
                <a:schemeClr val="tx1"/>
              </a:solidFill>
            </a:rPr>
            <a:t>e. pembangunan dan pemeliharaan sanitasi lingkungan;</a:t>
          </a:r>
          <a:endParaRPr lang="id-ID" sz="2400" b="0" u="none" dirty="0">
            <a:solidFill>
              <a:schemeClr val="tx1"/>
            </a:solidFill>
          </a:endParaRPr>
        </a:p>
      </dgm:t>
    </dgm:pt>
    <dgm:pt modelId="{B37F5C54-59BD-4968-B53B-1C23A59B501E}" type="parTrans" cxnId="{9400F6F5-FF65-4CCA-98F7-C63343FCBF88}">
      <dgm:prSet/>
      <dgm:spPr/>
      <dgm:t>
        <a:bodyPr/>
        <a:lstStyle/>
        <a:p>
          <a:endParaRPr lang="id-ID" sz="2400"/>
        </a:p>
      </dgm:t>
    </dgm:pt>
    <dgm:pt modelId="{1D100F82-DDEF-4773-A59E-66D7B101484E}" type="sibTrans" cxnId="{9400F6F5-FF65-4CCA-98F7-C63343FCBF88}">
      <dgm:prSet/>
      <dgm:spPr/>
      <dgm:t>
        <a:bodyPr/>
        <a:lstStyle/>
        <a:p>
          <a:endParaRPr lang="id-ID" sz="2400"/>
        </a:p>
      </dgm:t>
    </dgm:pt>
    <dgm:pt modelId="{3BAC512A-4607-472C-AD2B-1B42D3EE0907}">
      <dgm:prSet custT="1"/>
      <dgm:spPr/>
      <dgm:t>
        <a:bodyPr/>
        <a:lstStyle/>
        <a:p>
          <a:r>
            <a:rPr lang="id-ID" sz="2400" b="0" u="none" dirty="0" smtClean="0">
              <a:solidFill>
                <a:schemeClr val="tx1"/>
              </a:solidFill>
            </a:rPr>
            <a:t>f. pembangunan dan pengelolaan air bersih berskala Desa;</a:t>
          </a:r>
          <a:endParaRPr lang="id-ID" sz="2400" b="0" u="none" dirty="0">
            <a:solidFill>
              <a:schemeClr val="tx1"/>
            </a:solidFill>
          </a:endParaRPr>
        </a:p>
      </dgm:t>
    </dgm:pt>
    <dgm:pt modelId="{836973A1-6BCE-4673-AC01-56AA432EF8A2}" type="parTrans" cxnId="{D7E7CF7F-17E7-4D93-96D6-5E1980A4C2BF}">
      <dgm:prSet/>
      <dgm:spPr/>
      <dgm:t>
        <a:bodyPr/>
        <a:lstStyle/>
        <a:p>
          <a:endParaRPr lang="id-ID" sz="2400"/>
        </a:p>
      </dgm:t>
    </dgm:pt>
    <dgm:pt modelId="{0D3A45D7-EEC9-42B4-AC32-EADB200336BC}" type="sibTrans" cxnId="{D7E7CF7F-17E7-4D93-96D6-5E1980A4C2BF}">
      <dgm:prSet/>
      <dgm:spPr/>
      <dgm:t>
        <a:bodyPr/>
        <a:lstStyle/>
        <a:p>
          <a:endParaRPr lang="id-ID" sz="2400"/>
        </a:p>
      </dgm:t>
    </dgm:pt>
    <dgm:pt modelId="{BCA8E9F2-7758-49BF-B67E-2818B3021645}">
      <dgm:prSet custT="1"/>
      <dgm:spPr/>
      <dgm:t>
        <a:bodyPr/>
        <a:lstStyle/>
        <a:p>
          <a:r>
            <a:rPr lang="id-ID" sz="2400" b="0" u="none" dirty="0" smtClean="0"/>
            <a:t>g. pembangunan dan pemeliharaan irigasi </a:t>
          </a:r>
          <a:r>
            <a:rPr lang="id-ID" sz="2400" dirty="0" smtClean="0"/>
            <a:t>tersier;</a:t>
          </a:r>
          <a:endParaRPr lang="id-ID" sz="2400" dirty="0"/>
        </a:p>
      </dgm:t>
    </dgm:pt>
    <dgm:pt modelId="{A6DC2F8D-0F1F-4FA1-94EC-8FE6288529F2}" type="parTrans" cxnId="{165E1F7F-1D58-48CA-9CDC-5062F8443181}">
      <dgm:prSet/>
      <dgm:spPr/>
      <dgm:t>
        <a:bodyPr/>
        <a:lstStyle/>
        <a:p>
          <a:endParaRPr lang="id-ID" sz="2400"/>
        </a:p>
      </dgm:t>
    </dgm:pt>
    <dgm:pt modelId="{868695DA-2440-45AA-8300-59AE85977E92}" type="sibTrans" cxnId="{165E1F7F-1D58-48CA-9CDC-5062F8443181}">
      <dgm:prSet/>
      <dgm:spPr/>
      <dgm:t>
        <a:bodyPr/>
        <a:lstStyle/>
        <a:p>
          <a:endParaRPr lang="id-ID" sz="2400"/>
        </a:p>
      </dgm:t>
    </dgm:pt>
    <dgm:pt modelId="{B900ED17-5ECE-4540-9C50-422A28FC4A6F}">
      <dgm:prSet custT="1"/>
      <dgm:spPr/>
      <dgm:t>
        <a:bodyPr/>
        <a:lstStyle/>
        <a:p>
          <a:r>
            <a:rPr lang="id-ID" sz="2400" dirty="0" smtClean="0"/>
            <a:t>h. pembangunan dan pemeliharaan serta pengelolaan saluran untuk budidaya perikanan; dan</a:t>
          </a:r>
          <a:endParaRPr lang="id-ID" sz="2400" dirty="0"/>
        </a:p>
      </dgm:t>
    </dgm:pt>
    <dgm:pt modelId="{5AB473A9-18BA-44A8-BB9A-2BBA95AD98FB}" type="parTrans" cxnId="{FC6E7845-D135-43C0-80D3-25F8BDB81928}">
      <dgm:prSet/>
      <dgm:spPr/>
      <dgm:t>
        <a:bodyPr/>
        <a:lstStyle/>
        <a:p>
          <a:endParaRPr lang="id-ID" sz="2400"/>
        </a:p>
      </dgm:t>
    </dgm:pt>
    <dgm:pt modelId="{7C18B1E8-03E6-4ACC-B7EE-4A7805FD0F1C}" type="sibTrans" cxnId="{FC6E7845-D135-43C0-80D3-25F8BDB81928}">
      <dgm:prSet/>
      <dgm:spPr/>
      <dgm:t>
        <a:bodyPr/>
        <a:lstStyle/>
        <a:p>
          <a:endParaRPr lang="id-ID" sz="2400"/>
        </a:p>
      </dgm:t>
    </dgm:pt>
    <dgm:pt modelId="{43133708-C8C3-465A-AA94-A17A38C3CA25}">
      <dgm:prSet custT="1"/>
      <dgm:spPr/>
      <dgm:t>
        <a:bodyPr/>
        <a:lstStyle/>
        <a:p>
          <a:r>
            <a:rPr lang="it-IT" sz="2400" dirty="0" smtClean="0"/>
            <a:t>i. pengembangan sarana dan prasarana produksi di Desa.</a:t>
          </a:r>
          <a:endParaRPr lang="id-ID" sz="2400" dirty="0"/>
        </a:p>
      </dgm:t>
    </dgm:pt>
    <dgm:pt modelId="{7CFF6555-CC46-490B-8E9F-E9391A6A5394}" type="parTrans" cxnId="{A7261A9A-CC25-4FAE-AA60-4E2AAB170009}">
      <dgm:prSet/>
      <dgm:spPr/>
      <dgm:t>
        <a:bodyPr/>
        <a:lstStyle/>
        <a:p>
          <a:endParaRPr lang="id-ID" sz="2400"/>
        </a:p>
      </dgm:t>
    </dgm:pt>
    <dgm:pt modelId="{16045CDE-64D4-4C23-8A45-3E6608052951}" type="sibTrans" cxnId="{A7261A9A-CC25-4FAE-AA60-4E2AAB170009}">
      <dgm:prSet/>
      <dgm:spPr/>
      <dgm:t>
        <a:bodyPr/>
        <a:lstStyle/>
        <a:p>
          <a:endParaRPr lang="id-ID" sz="2400"/>
        </a:p>
      </dgm:t>
    </dgm:pt>
    <dgm:pt modelId="{A558D75C-8A83-474A-AAFC-24ABDC9FB7CB}" type="pres">
      <dgm:prSet presAssocID="{1E5794A0-6691-4C70-B46C-B64B9777763F}" presName="linear" presStyleCnt="0">
        <dgm:presLayoutVars>
          <dgm:animLvl val="lvl"/>
          <dgm:resizeHandles val="exact"/>
        </dgm:presLayoutVars>
      </dgm:prSet>
      <dgm:spPr/>
      <dgm:t>
        <a:bodyPr/>
        <a:lstStyle/>
        <a:p>
          <a:endParaRPr lang="id-ID"/>
        </a:p>
      </dgm:t>
    </dgm:pt>
    <dgm:pt modelId="{B42E69F3-6247-4DA2-AEC2-01D0FDE241E9}" type="pres">
      <dgm:prSet presAssocID="{D401DE61-B5BF-4675-8C5F-FA4E2DDC5FFD}" presName="parentText" presStyleLbl="node1" presStyleIdx="0" presStyleCnt="1">
        <dgm:presLayoutVars>
          <dgm:chMax val="0"/>
          <dgm:bulletEnabled val="1"/>
        </dgm:presLayoutVars>
      </dgm:prSet>
      <dgm:spPr/>
      <dgm:t>
        <a:bodyPr/>
        <a:lstStyle/>
        <a:p>
          <a:endParaRPr lang="id-ID"/>
        </a:p>
      </dgm:t>
    </dgm:pt>
    <dgm:pt modelId="{01957F2F-8B0F-41A9-ABC1-3E97ACB57445}" type="pres">
      <dgm:prSet presAssocID="{D401DE61-B5BF-4675-8C5F-FA4E2DDC5FFD}" presName="childText" presStyleLbl="revTx" presStyleIdx="0" presStyleCnt="1">
        <dgm:presLayoutVars>
          <dgm:bulletEnabled val="1"/>
        </dgm:presLayoutVars>
      </dgm:prSet>
      <dgm:spPr/>
      <dgm:t>
        <a:bodyPr/>
        <a:lstStyle/>
        <a:p>
          <a:endParaRPr lang="id-ID"/>
        </a:p>
      </dgm:t>
    </dgm:pt>
  </dgm:ptLst>
  <dgm:cxnLst>
    <dgm:cxn modelId="{A7261A9A-CC25-4FAE-AA60-4E2AAB170009}" srcId="{D401DE61-B5BF-4675-8C5F-FA4E2DDC5FFD}" destId="{43133708-C8C3-465A-AA94-A17A38C3CA25}" srcOrd="8" destOrd="0" parTransId="{7CFF6555-CC46-490B-8E9F-E9391A6A5394}" sibTransId="{16045CDE-64D4-4C23-8A45-3E6608052951}"/>
    <dgm:cxn modelId="{7591A637-A614-4815-9200-A0AF4ADC68A9}" type="presOf" srcId="{B900ED17-5ECE-4540-9C50-422A28FC4A6F}" destId="{01957F2F-8B0F-41A9-ABC1-3E97ACB57445}" srcOrd="0" destOrd="7" presId="urn:microsoft.com/office/officeart/2005/8/layout/vList2"/>
    <dgm:cxn modelId="{8C79087D-5451-4847-9FAA-6D8C0BAB64AF}" type="presOf" srcId="{D401DE61-B5BF-4675-8C5F-FA4E2DDC5FFD}" destId="{B42E69F3-6247-4DA2-AEC2-01D0FDE241E9}" srcOrd="0" destOrd="0" presId="urn:microsoft.com/office/officeart/2005/8/layout/vList2"/>
    <dgm:cxn modelId="{165E1F7F-1D58-48CA-9CDC-5062F8443181}" srcId="{D401DE61-B5BF-4675-8C5F-FA4E2DDC5FFD}" destId="{BCA8E9F2-7758-49BF-B67E-2818B3021645}" srcOrd="6" destOrd="0" parTransId="{A6DC2F8D-0F1F-4FA1-94EC-8FE6288529F2}" sibTransId="{868695DA-2440-45AA-8300-59AE85977E92}"/>
    <dgm:cxn modelId="{D7E7CF7F-17E7-4D93-96D6-5E1980A4C2BF}" srcId="{D401DE61-B5BF-4675-8C5F-FA4E2DDC5FFD}" destId="{3BAC512A-4607-472C-AD2B-1B42D3EE0907}" srcOrd="5" destOrd="0" parTransId="{836973A1-6BCE-4673-AC01-56AA432EF8A2}" sibTransId="{0D3A45D7-EEC9-42B4-AC32-EADB200336BC}"/>
    <dgm:cxn modelId="{3AE016B1-08DD-40AD-92DD-1FDA1835A33C}" type="presOf" srcId="{FFBECD8F-3DF3-4270-B665-5A02E5122FCF}" destId="{01957F2F-8B0F-41A9-ABC1-3E97ACB57445}" srcOrd="0" destOrd="4" presId="urn:microsoft.com/office/officeart/2005/8/layout/vList2"/>
    <dgm:cxn modelId="{CDF5A57A-15A5-4768-B04A-DE44F8EA5B47}" type="presOf" srcId="{BCA8E9F2-7758-49BF-B67E-2818B3021645}" destId="{01957F2F-8B0F-41A9-ABC1-3E97ACB57445}" srcOrd="0" destOrd="6" presId="urn:microsoft.com/office/officeart/2005/8/layout/vList2"/>
    <dgm:cxn modelId="{1632EE15-D698-479D-9062-F64B5ED271E2}" srcId="{D401DE61-B5BF-4675-8C5F-FA4E2DDC5FFD}" destId="{5CCCAD6C-0F0A-4C4C-AEBF-EF7EC039E0D9}" srcOrd="1" destOrd="0" parTransId="{D0BD69F8-8887-4E43-A6A0-3C3E592C0337}" sibTransId="{5D89056B-E78D-4D6C-9CC3-31A57AB83013}"/>
    <dgm:cxn modelId="{9400F6F5-FF65-4CCA-98F7-C63343FCBF88}" srcId="{D401DE61-B5BF-4675-8C5F-FA4E2DDC5FFD}" destId="{FFBECD8F-3DF3-4270-B665-5A02E5122FCF}" srcOrd="4" destOrd="0" parTransId="{B37F5C54-59BD-4968-B53B-1C23A59B501E}" sibTransId="{1D100F82-DDEF-4773-A59E-66D7B101484E}"/>
    <dgm:cxn modelId="{904249D1-55D3-4E61-9007-0C339C1BB74A}" srcId="{D401DE61-B5BF-4675-8C5F-FA4E2DDC5FFD}" destId="{C1A983CE-9DFF-4915-BBA7-0E17CD3D13A1}" srcOrd="3" destOrd="0" parTransId="{C4C2DEF7-B504-413A-8CDC-119883862B40}" sibTransId="{605FAA07-3545-4570-BC68-967BB3BA8ECA}"/>
    <dgm:cxn modelId="{FC6E7845-D135-43C0-80D3-25F8BDB81928}" srcId="{D401DE61-B5BF-4675-8C5F-FA4E2DDC5FFD}" destId="{B900ED17-5ECE-4540-9C50-422A28FC4A6F}" srcOrd="7" destOrd="0" parTransId="{5AB473A9-18BA-44A8-BB9A-2BBA95AD98FB}" sibTransId="{7C18B1E8-03E6-4ACC-B7EE-4A7805FD0F1C}"/>
    <dgm:cxn modelId="{EDC2D7EE-2FBA-4D9A-BB94-2CB56EE1EC06}" type="presOf" srcId="{F6DDC736-2434-473B-97CC-A431958286B3}" destId="{01957F2F-8B0F-41A9-ABC1-3E97ACB57445}" srcOrd="0" destOrd="0" presId="urn:microsoft.com/office/officeart/2005/8/layout/vList2"/>
    <dgm:cxn modelId="{E65EE025-5072-471E-BB24-4D7EA9925B9D}" type="presOf" srcId="{1E5794A0-6691-4C70-B46C-B64B9777763F}" destId="{A558D75C-8A83-474A-AAFC-24ABDC9FB7CB}" srcOrd="0" destOrd="0" presId="urn:microsoft.com/office/officeart/2005/8/layout/vList2"/>
    <dgm:cxn modelId="{27BEA431-4991-4C8E-8BEA-1E58A89F129D}" type="presOf" srcId="{43133708-C8C3-465A-AA94-A17A38C3CA25}" destId="{01957F2F-8B0F-41A9-ABC1-3E97ACB57445}" srcOrd="0" destOrd="8" presId="urn:microsoft.com/office/officeart/2005/8/layout/vList2"/>
    <dgm:cxn modelId="{C240A5AA-FD16-4529-8309-E2BA24981779}" type="presOf" srcId="{C1A983CE-9DFF-4915-BBA7-0E17CD3D13A1}" destId="{01957F2F-8B0F-41A9-ABC1-3E97ACB57445}" srcOrd="0" destOrd="3" presId="urn:microsoft.com/office/officeart/2005/8/layout/vList2"/>
    <dgm:cxn modelId="{6C889C0B-BBCD-4209-85A6-D23603267B30}" srcId="{1E5794A0-6691-4C70-B46C-B64B9777763F}" destId="{D401DE61-B5BF-4675-8C5F-FA4E2DDC5FFD}" srcOrd="0" destOrd="0" parTransId="{C48D08C2-D7D2-46CD-BA40-C5D58C02C401}" sibTransId="{1F7AFC34-66C2-445E-B1A3-61313D390992}"/>
    <dgm:cxn modelId="{D8E95180-797E-4D28-BCAD-DC12815C916E}" srcId="{D401DE61-B5BF-4675-8C5F-FA4E2DDC5FFD}" destId="{C815DFCB-9CF5-4CF3-9007-6AEE2D7F6024}" srcOrd="2" destOrd="0" parTransId="{24C530CE-D36A-42D4-9362-B3E53B084FAF}" sibTransId="{4652DC70-2C65-46D9-A7AC-AFE3AE2FC617}"/>
    <dgm:cxn modelId="{247B6A54-2470-4492-BCD6-41DFF0E9490B}" type="presOf" srcId="{5CCCAD6C-0F0A-4C4C-AEBF-EF7EC039E0D9}" destId="{01957F2F-8B0F-41A9-ABC1-3E97ACB57445}" srcOrd="0" destOrd="1" presId="urn:microsoft.com/office/officeart/2005/8/layout/vList2"/>
    <dgm:cxn modelId="{B33D97BC-D39C-4813-BE54-70A77A5DF4BB}" type="presOf" srcId="{3BAC512A-4607-472C-AD2B-1B42D3EE0907}" destId="{01957F2F-8B0F-41A9-ABC1-3E97ACB57445}" srcOrd="0" destOrd="5" presId="urn:microsoft.com/office/officeart/2005/8/layout/vList2"/>
    <dgm:cxn modelId="{38F1B51C-7A1F-433C-879B-03D9841C3550}" srcId="{D401DE61-B5BF-4675-8C5F-FA4E2DDC5FFD}" destId="{F6DDC736-2434-473B-97CC-A431958286B3}" srcOrd="0" destOrd="0" parTransId="{29C22D07-7DA5-4C99-AE79-FA32D45C79AD}" sibTransId="{41C93933-9D23-4634-A046-3EC96F9EA524}"/>
    <dgm:cxn modelId="{DC7056C6-1C4A-4941-A0C5-EB3739105744}" type="presOf" srcId="{C815DFCB-9CF5-4CF3-9007-6AEE2D7F6024}" destId="{01957F2F-8B0F-41A9-ABC1-3E97ACB57445}" srcOrd="0" destOrd="2" presId="urn:microsoft.com/office/officeart/2005/8/layout/vList2"/>
    <dgm:cxn modelId="{3B935466-67F0-486E-9912-E3C802496708}" type="presParOf" srcId="{A558D75C-8A83-474A-AAFC-24ABDC9FB7CB}" destId="{B42E69F3-6247-4DA2-AEC2-01D0FDE241E9}" srcOrd="0" destOrd="0" presId="urn:microsoft.com/office/officeart/2005/8/layout/vList2"/>
    <dgm:cxn modelId="{0DF526BD-0ACF-45B0-B40E-982E9737A041}" type="presParOf" srcId="{A558D75C-8A83-474A-AAFC-24ABDC9FB7CB}" destId="{01957F2F-8B0F-41A9-ABC1-3E97ACB57445}" srcOrd="1"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CAB30A89-138E-4BD3-A703-C5C00D0D99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9D9F04AB-A70F-4637-AE2C-D339EB6A4925}">
      <dgm:prSet phldrT="[Text]" custT="1"/>
      <dgm:spPr/>
      <dgm:t>
        <a:bodyPr/>
        <a:lstStyle/>
        <a:p>
          <a:r>
            <a:rPr lang="id-ID" sz="2000" dirty="0" smtClean="0"/>
            <a:t>Prioritas penggunaan Dana Desa pengembangan potensi ekonomi lokal didasarkan atas kondisi dan potensi Desa, sejalan dengan pencapaian target RPJM Desa dan RKP Desa setiap tahunnya, yang diantaranya dapat meliputi:</a:t>
          </a:r>
          <a:endParaRPr lang="id-ID" sz="2000" dirty="0"/>
        </a:p>
      </dgm:t>
    </dgm:pt>
    <dgm:pt modelId="{6B057CBE-08B5-45D2-9962-827713F9D185}" type="parTrans" cxnId="{17C6C83B-E370-4391-8499-0B5A3A263EA8}">
      <dgm:prSet/>
      <dgm:spPr/>
      <dgm:t>
        <a:bodyPr/>
        <a:lstStyle/>
        <a:p>
          <a:endParaRPr lang="id-ID" sz="2000"/>
        </a:p>
      </dgm:t>
    </dgm:pt>
    <dgm:pt modelId="{4428F5B4-DB6C-4661-9BE5-F17EFE9C1F92}" type="sibTrans" cxnId="{17C6C83B-E370-4391-8499-0B5A3A263EA8}">
      <dgm:prSet/>
      <dgm:spPr/>
      <dgm:t>
        <a:bodyPr/>
        <a:lstStyle/>
        <a:p>
          <a:endParaRPr lang="id-ID" sz="2000"/>
        </a:p>
      </dgm:t>
    </dgm:pt>
    <dgm:pt modelId="{C0714FA3-B5C0-46B8-B54A-F9FE4352DB11}">
      <dgm:prSet phldrT="[Text]" custT="1"/>
      <dgm:spPr/>
      <dgm:t>
        <a:bodyPr/>
        <a:lstStyle/>
        <a:p>
          <a:r>
            <a:rPr lang="id-ID" sz="2000" dirty="0" smtClean="0"/>
            <a:t>a. pendirian dan pengembangan BUM Desa;</a:t>
          </a:r>
          <a:endParaRPr lang="id-ID" sz="2000" dirty="0"/>
        </a:p>
      </dgm:t>
    </dgm:pt>
    <dgm:pt modelId="{3B424300-A1E6-4194-85CF-645F793FC195}" type="parTrans" cxnId="{E9447417-74D6-4020-9C61-CAB76357B39F}">
      <dgm:prSet/>
      <dgm:spPr/>
      <dgm:t>
        <a:bodyPr/>
        <a:lstStyle/>
        <a:p>
          <a:endParaRPr lang="id-ID" sz="2000"/>
        </a:p>
      </dgm:t>
    </dgm:pt>
    <dgm:pt modelId="{DA717EBE-4A1B-4C1E-B072-BF95D09D4024}" type="sibTrans" cxnId="{E9447417-74D6-4020-9C61-CAB76357B39F}">
      <dgm:prSet/>
      <dgm:spPr/>
      <dgm:t>
        <a:bodyPr/>
        <a:lstStyle/>
        <a:p>
          <a:endParaRPr lang="id-ID" sz="2000"/>
        </a:p>
      </dgm:t>
    </dgm:pt>
    <dgm:pt modelId="{E5075243-E600-41D2-B507-12A9645F8723}">
      <dgm:prSet custT="1"/>
      <dgm:spPr/>
      <dgm:t>
        <a:bodyPr/>
        <a:lstStyle/>
        <a:p>
          <a:r>
            <a:rPr lang="es-ES" sz="2000" dirty="0" smtClean="0"/>
            <a:t>b. pembangunan dan pengelolaan pasar Desa dan kios Desa;</a:t>
          </a:r>
          <a:endParaRPr lang="id-ID" sz="2000" dirty="0"/>
        </a:p>
      </dgm:t>
    </dgm:pt>
    <dgm:pt modelId="{25D76863-D056-4C56-97C5-C9FEE99004B5}" type="parTrans" cxnId="{CCD26BAD-DA31-4ECA-A26B-2F7D8E33CD87}">
      <dgm:prSet/>
      <dgm:spPr/>
      <dgm:t>
        <a:bodyPr/>
        <a:lstStyle/>
        <a:p>
          <a:endParaRPr lang="id-ID" sz="2000"/>
        </a:p>
      </dgm:t>
    </dgm:pt>
    <dgm:pt modelId="{BABA8A3F-4DF2-4E6D-8C79-CA04473D3FD2}" type="sibTrans" cxnId="{CCD26BAD-DA31-4ECA-A26B-2F7D8E33CD87}">
      <dgm:prSet/>
      <dgm:spPr/>
      <dgm:t>
        <a:bodyPr/>
        <a:lstStyle/>
        <a:p>
          <a:endParaRPr lang="id-ID" sz="2000"/>
        </a:p>
      </dgm:t>
    </dgm:pt>
    <dgm:pt modelId="{0333D38E-4545-47BF-A1A3-FF806822ACFB}">
      <dgm:prSet custT="1"/>
      <dgm:spPr/>
      <dgm:t>
        <a:bodyPr/>
        <a:lstStyle/>
        <a:p>
          <a:r>
            <a:rPr lang="id-ID" sz="2000" dirty="0" smtClean="0"/>
            <a:t>c. pembangunan dan pengelolaan tempat pelelangan ikan milik Desa;</a:t>
          </a:r>
          <a:endParaRPr lang="id-ID" sz="2000" dirty="0"/>
        </a:p>
      </dgm:t>
    </dgm:pt>
    <dgm:pt modelId="{80DFBB30-FEF1-48B9-A25E-F33614EDFE56}" type="parTrans" cxnId="{45198A1E-322C-45A6-9709-52F0421F00AD}">
      <dgm:prSet/>
      <dgm:spPr/>
      <dgm:t>
        <a:bodyPr/>
        <a:lstStyle/>
        <a:p>
          <a:endParaRPr lang="id-ID" sz="2000"/>
        </a:p>
      </dgm:t>
    </dgm:pt>
    <dgm:pt modelId="{15FE44FB-0590-4F8A-A458-6C39749234CC}" type="sibTrans" cxnId="{45198A1E-322C-45A6-9709-52F0421F00AD}">
      <dgm:prSet/>
      <dgm:spPr/>
      <dgm:t>
        <a:bodyPr/>
        <a:lstStyle/>
        <a:p>
          <a:endParaRPr lang="id-ID" sz="2000"/>
        </a:p>
      </dgm:t>
    </dgm:pt>
    <dgm:pt modelId="{E6A7233D-C622-4909-A188-38710523BE14}">
      <dgm:prSet custT="1"/>
      <dgm:spPr/>
      <dgm:t>
        <a:bodyPr/>
        <a:lstStyle/>
        <a:p>
          <a:r>
            <a:rPr lang="id-ID" sz="2000" dirty="0" smtClean="0"/>
            <a:t>d. pembangunan dan pengelolaan keramba jaring apung dan bagan ikan;</a:t>
          </a:r>
          <a:endParaRPr lang="id-ID" sz="2000" dirty="0"/>
        </a:p>
      </dgm:t>
    </dgm:pt>
    <dgm:pt modelId="{560CB2EB-FAB2-42FE-B281-DF15A448075D}" type="parTrans" cxnId="{E1DD96E3-2056-4256-AE0C-535141E8C1F7}">
      <dgm:prSet/>
      <dgm:spPr/>
      <dgm:t>
        <a:bodyPr/>
        <a:lstStyle/>
        <a:p>
          <a:endParaRPr lang="id-ID" sz="2000"/>
        </a:p>
      </dgm:t>
    </dgm:pt>
    <dgm:pt modelId="{0AF2473A-B50E-4F4F-BD46-E13C1C2FD1F8}" type="sibTrans" cxnId="{E1DD96E3-2056-4256-AE0C-535141E8C1F7}">
      <dgm:prSet/>
      <dgm:spPr/>
      <dgm:t>
        <a:bodyPr/>
        <a:lstStyle/>
        <a:p>
          <a:endParaRPr lang="id-ID" sz="2000"/>
        </a:p>
      </dgm:t>
    </dgm:pt>
    <dgm:pt modelId="{6F101ECB-E485-4037-921E-FAC5555D4512}">
      <dgm:prSet custT="1"/>
      <dgm:spPr/>
      <dgm:t>
        <a:bodyPr/>
        <a:lstStyle/>
        <a:p>
          <a:r>
            <a:rPr lang="id-ID" sz="2000" dirty="0" smtClean="0"/>
            <a:t>e. pembangunan dan pengelolaan lumbung pangan Desa;</a:t>
          </a:r>
          <a:endParaRPr lang="id-ID" sz="2000" dirty="0"/>
        </a:p>
      </dgm:t>
    </dgm:pt>
    <dgm:pt modelId="{17FE5A7A-A708-4237-AA4B-DDA09ECD1458}" type="parTrans" cxnId="{408DA4F7-4AF8-46F0-90E8-7BB6DABCE5AB}">
      <dgm:prSet/>
      <dgm:spPr/>
      <dgm:t>
        <a:bodyPr/>
        <a:lstStyle/>
        <a:p>
          <a:endParaRPr lang="id-ID" sz="2000"/>
        </a:p>
      </dgm:t>
    </dgm:pt>
    <dgm:pt modelId="{22B12CF5-8B9D-4552-94FF-2CBE5876475A}" type="sibTrans" cxnId="{408DA4F7-4AF8-46F0-90E8-7BB6DABCE5AB}">
      <dgm:prSet/>
      <dgm:spPr/>
      <dgm:t>
        <a:bodyPr/>
        <a:lstStyle/>
        <a:p>
          <a:endParaRPr lang="id-ID" sz="2000"/>
        </a:p>
      </dgm:t>
    </dgm:pt>
    <dgm:pt modelId="{5CD3CCA5-4E3F-4206-AFD2-9E24E827B10A}">
      <dgm:prSet custT="1"/>
      <dgm:spPr/>
      <dgm:t>
        <a:bodyPr/>
        <a:lstStyle/>
        <a:p>
          <a:r>
            <a:rPr lang="fi-FI" sz="2000" dirty="0" smtClean="0"/>
            <a:t>f. pembuatan pupuk dan pakan organik untuk pertanian dan perikanan;</a:t>
          </a:r>
          <a:endParaRPr lang="id-ID" sz="2000" dirty="0"/>
        </a:p>
      </dgm:t>
    </dgm:pt>
    <dgm:pt modelId="{7F053966-A048-4A41-B108-A4B2E56AA87A}" type="parTrans" cxnId="{5DE37CB5-2407-4F6E-94F3-AF230804389F}">
      <dgm:prSet/>
      <dgm:spPr/>
      <dgm:t>
        <a:bodyPr/>
        <a:lstStyle/>
        <a:p>
          <a:endParaRPr lang="id-ID" sz="2000"/>
        </a:p>
      </dgm:t>
    </dgm:pt>
    <dgm:pt modelId="{D0D03D48-4DFC-48C7-8BEA-C9FBA9DDAAB8}" type="sibTrans" cxnId="{5DE37CB5-2407-4F6E-94F3-AF230804389F}">
      <dgm:prSet/>
      <dgm:spPr/>
      <dgm:t>
        <a:bodyPr/>
        <a:lstStyle/>
        <a:p>
          <a:endParaRPr lang="id-ID" sz="2000"/>
        </a:p>
      </dgm:t>
    </dgm:pt>
    <dgm:pt modelId="{2BE8776B-E5D7-4E12-9BA4-FE7A836CC5C2}">
      <dgm:prSet custT="1"/>
      <dgm:spPr/>
      <dgm:t>
        <a:bodyPr/>
        <a:lstStyle/>
        <a:p>
          <a:r>
            <a:rPr lang="id-ID" sz="2000" dirty="0" smtClean="0"/>
            <a:t>g. pengembangan benih lokal;</a:t>
          </a:r>
          <a:endParaRPr lang="id-ID" sz="2000" dirty="0"/>
        </a:p>
      </dgm:t>
    </dgm:pt>
    <dgm:pt modelId="{67076C51-868D-4F1A-9CEC-C2C4622094DD}" type="parTrans" cxnId="{DEEC11D2-0DFB-4169-9FB9-B2FCB215E3F4}">
      <dgm:prSet/>
      <dgm:spPr/>
      <dgm:t>
        <a:bodyPr/>
        <a:lstStyle/>
        <a:p>
          <a:endParaRPr lang="id-ID" sz="2000"/>
        </a:p>
      </dgm:t>
    </dgm:pt>
    <dgm:pt modelId="{B682F299-BC41-404E-A96E-20C3DCEB0437}" type="sibTrans" cxnId="{DEEC11D2-0DFB-4169-9FB9-B2FCB215E3F4}">
      <dgm:prSet/>
      <dgm:spPr/>
      <dgm:t>
        <a:bodyPr/>
        <a:lstStyle/>
        <a:p>
          <a:endParaRPr lang="id-ID" sz="2000"/>
        </a:p>
      </dgm:t>
    </dgm:pt>
    <dgm:pt modelId="{24E936D7-459D-493D-A6E3-706A5D4CA9DC}">
      <dgm:prSet custT="1"/>
      <dgm:spPr/>
      <dgm:t>
        <a:bodyPr/>
        <a:lstStyle/>
        <a:p>
          <a:r>
            <a:rPr lang="id-ID" sz="2000" dirty="0" smtClean="0"/>
            <a:t>h. pengembangan ternak secara kolektif;</a:t>
          </a:r>
          <a:endParaRPr lang="id-ID" sz="2000" dirty="0"/>
        </a:p>
      </dgm:t>
    </dgm:pt>
    <dgm:pt modelId="{A69F110C-E381-4736-85F8-20DD2CD661FF}" type="parTrans" cxnId="{C43A1501-DE76-4C17-BBD0-036849E0712F}">
      <dgm:prSet/>
      <dgm:spPr/>
      <dgm:t>
        <a:bodyPr/>
        <a:lstStyle/>
        <a:p>
          <a:endParaRPr lang="id-ID" sz="2000"/>
        </a:p>
      </dgm:t>
    </dgm:pt>
    <dgm:pt modelId="{BFF67E91-0709-4DAC-B19C-84B523D5D1F4}" type="sibTrans" cxnId="{C43A1501-DE76-4C17-BBD0-036849E0712F}">
      <dgm:prSet/>
      <dgm:spPr/>
      <dgm:t>
        <a:bodyPr/>
        <a:lstStyle/>
        <a:p>
          <a:endParaRPr lang="id-ID" sz="2000"/>
        </a:p>
      </dgm:t>
    </dgm:pt>
    <dgm:pt modelId="{77DC0113-78FF-4CDF-9739-14F8333F1371}">
      <dgm:prSet custT="1"/>
      <dgm:spPr/>
      <dgm:t>
        <a:bodyPr/>
        <a:lstStyle/>
        <a:p>
          <a:r>
            <a:rPr lang="nl-NL" sz="2000" dirty="0" smtClean="0"/>
            <a:t>i. pembangunan dan pengelolaan energi mandiri;</a:t>
          </a:r>
          <a:endParaRPr lang="id-ID" sz="2000" dirty="0"/>
        </a:p>
      </dgm:t>
    </dgm:pt>
    <dgm:pt modelId="{98655E9A-8875-471C-B35C-82E7FCA8E64D}" type="parTrans" cxnId="{7528C109-6334-41B0-B169-C51168DEC832}">
      <dgm:prSet/>
      <dgm:spPr/>
      <dgm:t>
        <a:bodyPr/>
        <a:lstStyle/>
        <a:p>
          <a:endParaRPr lang="id-ID" sz="2000"/>
        </a:p>
      </dgm:t>
    </dgm:pt>
    <dgm:pt modelId="{BF7A3E0E-2E68-48FA-BD54-9C39A46221C6}" type="sibTrans" cxnId="{7528C109-6334-41B0-B169-C51168DEC832}">
      <dgm:prSet/>
      <dgm:spPr/>
      <dgm:t>
        <a:bodyPr/>
        <a:lstStyle/>
        <a:p>
          <a:endParaRPr lang="id-ID" sz="2000"/>
        </a:p>
      </dgm:t>
    </dgm:pt>
    <dgm:pt modelId="{8E0493AA-6CB5-492B-BDAF-862BAF254B98}">
      <dgm:prSet custT="1"/>
      <dgm:spPr/>
      <dgm:t>
        <a:bodyPr/>
        <a:lstStyle/>
        <a:p>
          <a:r>
            <a:rPr lang="es-ES" sz="2000" dirty="0" smtClean="0"/>
            <a:t>j. pembangunan dan pengelolaan tambatan perahu;</a:t>
          </a:r>
          <a:endParaRPr lang="id-ID" sz="2000" dirty="0"/>
        </a:p>
      </dgm:t>
    </dgm:pt>
    <dgm:pt modelId="{004E0960-1660-4BF9-9F14-8694BA8629F2}" type="parTrans" cxnId="{41E9D815-C203-44A4-9072-AB638DD2C55E}">
      <dgm:prSet/>
      <dgm:spPr/>
      <dgm:t>
        <a:bodyPr/>
        <a:lstStyle/>
        <a:p>
          <a:endParaRPr lang="id-ID" sz="2000"/>
        </a:p>
      </dgm:t>
    </dgm:pt>
    <dgm:pt modelId="{E279A3A9-B39D-4564-BBED-905463291ED5}" type="sibTrans" cxnId="{41E9D815-C203-44A4-9072-AB638DD2C55E}">
      <dgm:prSet/>
      <dgm:spPr/>
      <dgm:t>
        <a:bodyPr/>
        <a:lstStyle/>
        <a:p>
          <a:endParaRPr lang="id-ID" sz="2000"/>
        </a:p>
      </dgm:t>
    </dgm:pt>
    <dgm:pt modelId="{251F9BD3-4153-41DC-91A6-298E54B1F576}">
      <dgm:prSet custT="1"/>
      <dgm:spPr/>
      <dgm:t>
        <a:bodyPr/>
        <a:lstStyle/>
        <a:p>
          <a:r>
            <a:rPr lang="id-ID" sz="2000" dirty="0" smtClean="0"/>
            <a:t>k. pengelolaan padang gembala;</a:t>
          </a:r>
          <a:endParaRPr lang="id-ID" sz="2000" dirty="0"/>
        </a:p>
      </dgm:t>
    </dgm:pt>
    <dgm:pt modelId="{A8C798FA-2584-4327-97E4-AB97AA7C77F3}" type="parTrans" cxnId="{E1D9D8E3-02F6-455C-AC92-B1C742F05470}">
      <dgm:prSet/>
      <dgm:spPr/>
      <dgm:t>
        <a:bodyPr/>
        <a:lstStyle/>
        <a:p>
          <a:endParaRPr lang="id-ID" sz="2000"/>
        </a:p>
      </dgm:t>
    </dgm:pt>
    <dgm:pt modelId="{CE2ECDBF-7E2B-4C10-8AF8-2BC8E1AFC080}" type="sibTrans" cxnId="{E1D9D8E3-02F6-455C-AC92-B1C742F05470}">
      <dgm:prSet/>
      <dgm:spPr/>
      <dgm:t>
        <a:bodyPr/>
        <a:lstStyle/>
        <a:p>
          <a:endParaRPr lang="id-ID" sz="2000"/>
        </a:p>
      </dgm:t>
    </dgm:pt>
    <dgm:pt modelId="{6841ABA7-BCE3-422A-8B32-4FB7468CF6D9}">
      <dgm:prSet custT="1"/>
      <dgm:spPr/>
      <dgm:t>
        <a:bodyPr/>
        <a:lstStyle/>
        <a:p>
          <a:r>
            <a:rPr lang="id-ID" sz="2000" dirty="0" smtClean="0"/>
            <a:t>l. pengembangan Desa Wisata; dan</a:t>
          </a:r>
          <a:endParaRPr lang="id-ID" sz="2000" dirty="0"/>
        </a:p>
      </dgm:t>
    </dgm:pt>
    <dgm:pt modelId="{B8F6ECD9-33AF-4F0E-AEA4-C41AB432C1AD}" type="parTrans" cxnId="{2DA5442F-F887-4B09-AA58-CB1CCE2C8B87}">
      <dgm:prSet/>
      <dgm:spPr/>
      <dgm:t>
        <a:bodyPr/>
        <a:lstStyle/>
        <a:p>
          <a:endParaRPr lang="id-ID" sz="2000"/>
        </a:p>
      </dgm:t>
    </dgm:pt>
    <dgm:pt modelId="{799D0631-23FB-43C8-B122-DEFEB14242D8}" type="sibTrans" cxnId="{2DA5442F-F887-4B09-AA58-CB1CCE2C8B87}">
      <dgm:prSet/>
      <dgm:spPr/>
      <dgm:t>
        <a:bodyPr/>
        <a:lstStyle/>
        <a:p>
          <a:endParaRPr lang="id-ID" sz="2000"/>
        </a:p>
      </dgm:t>
    </dgm:pt>
    <dgm:pt modelId="{2CA1CB7D-D880-45C8-BE68-5906DA395F28}">
      <dgm:prSet custT="1"/>
      <dgm:spPr/>
      <dgm:t>
        <a:bodyPr/>
        <a:lstStyle/>
        <a:p>
          <a:r>
            <a:rPr lang="id-ID" sz="2000" dirty="0" smtClean="0"/>
            <a:t>m. pengembangan teknologi tepat guna pengolahan hasil pertanian dan perikanan</a:t>
          </a:r>
          <a:endParaRPr lang="id-ID" sz="2000" dirty="0"/>
        </a:p>
      </dgm:t>
    </dgm:pt>
    <dgm:pt modelId="{CDF7F1B1-4CA3-45F7-8090-51398976CB98}" type="parTrans" cxnId="{C6933C25-751C-438C-98A7-29A1022508F4}">
      <dgm:prSet/>
      <dgm:spPr/>
      <dgm:t>
        <a:bodyPr/>
        <a:lstStyle/>
        <a:p>
          <a:endParaRPr lang="id-ID" sz="2000"/>
        </a:p>
      </dgm:t>
    </dgm:pt>
    <dgm:pt modelId="{38CFA515-97B3-4FA5-A532-480231D63F3C}" type="sibTrans" cxnId="{C6933C25-751C-438C-98A7-29A1022508F4}">
      <dgm:prSet/>
      <dgm:spPr/>
      <dgm:t>
        <a:bodyPr/>
        <a:lstStyle/>
        <a:p>
          <a:endParaRPr lang="id-ID" sz="2000"/>
        </a:p>
      </dgm:t>
    </dgm:pt>
    <dgm:pt modelId="{497E93D7-52FB-4172-98FB-79FA0F0D7151}" type="pres">
      <dgm:prSet presAssocID="{CAB30A89-138E-4BD3-A703-C5C00D0D99A5}" presName="linear" presStyleCnt="0">
        <dgm:presLayoutVars>
          <dgm:animLvl val="lvl"/>
          <dgm:resizeHandles val="exact"/>
        </dgm:presLayoutVars>
      </dgm:prSet>
      <dgm:spPr/>
      <dgm:t>
        <a:bodyPr/>
        <a:lstStyle/>
        <a:p>
          <a:endParaRPr lang="id-ID"/>
        </a:p>
      </dgm:t>
    </dgm:pt>
    <dgm:pt modelId="{D6DDEAF3-BFC9-4950-A71D-73D675025BA5}" type="pres">
      <dgm:prSet presAssocID="{9D9F04AB-A70F-4637-AE2C-D339EB6A4925}" presName="parentText" presStyleLbl="node1" presStyleIdx="0" presStyleCnt="1">
        <dgm:presLayoutVars>
          <dgm:chMax val="0"/>
          <dgm:bulletEnabled val="1"/>
        </dgm:presLayoutVars>
      </dgm:prSet>
      <dgm:spPr/>
      <dgm:t>
        <a:bodyPr/>
        <a:lstStyle/>
        <a:p>
          <a:endParaRPr lang="id-ID"/>
        </a:p>
      </dgm:t>
    </dgm:pt>
    <dgm:pt modelId="{5EA34F65-EB24-45EE-B3A8-4F6D6527C041}" type="pres">
      <dgm:prSet presAssocID="{9D9F04AB-A70F-4637-AE2C-D339EB6A4925}" presName="childText" presStyleLbl="revTx" presStyleIdx="0" presStyleCnt="1">
        <dgm:presLayoutVars>
          <dgm:bulletEnabled val="1"/>
        </dgm:presLayoutVars>
      </dgm:prSet>
      <dgm:spPr/>
      <dgm:t>
        <a:bodyPr/>
        <a:lstStyle/>
        <a:p>
          <a:endParaRPr lang="id-ID"/>
        </a:p>
      </dgm:t>
    </dgm:pt>
  </dgm:ptLst>
  <dgm:cxnLst>
    <dgm:cxn modelId="{351CEAF4-BD3C-4BF3-B9DB-8F1C954620B3}" type="presOf" srcId="{6841ABA7-BCE3-422A-8B32-4FB7468CF6D9}" destId="{5EA34F65-EB24-45EE-B3A8-4F6D6527C041}" srcOrd="0" destOrd="11" presId="urn:microsoft.com/office/officeart/2005/8/layout/vList2"/>
    <dgm:cxn modelId="{A3ED0FC0-30CF-4C81-BCE9-03B557C84F8C}" type="presOf" srcId="{E5075243-E600-41D2-B507-12A9645F8723}" destId="{5EA34F65-EB24-45EE-B3A8-4F6D6527C041}" srcOrd="0" destOrd="1" presId="urn:microsoft.com/office/officeart/2005/8/layout/vList2"/>
    <dgm:cxn modelId="{C97E5C4D-0BF8-4AD1-B873-D01DE8873032}" type="presOf" srcId="{2CA1CB7D-D880-45C8-BE68-5906DA395F28}" destId="{5EA34F65-EB24-45EE-B3A8-4F6D6527C041}" srcOrd="0" destOrd="12" presId="urn:microsoft.com/office/officeart/2005/8/layout/vList2"/>
    <dgm:cxn modelId="{C43A1501-DE76-4C17-BBD0-036849E0712F}" srcId="{9D9F04AB-A70F-4637-AE2C-D339EB6A4925}" destId="{24E936D7-459D-493D-A6E3-706A5D4CA9DC}" srcOrd="7" destOrd="0" parTransId="{A69F110C-E381-4736-85F8-20DD2CD661FF}" sibTransId="{BFF67E91-0709-4DAC-B19C-84B523D5D1F4}"/>
    <dgm:cxn modelId="{CCD26BAD-DA31-4ECA-A26B-2F7D8E33CD87}" srcId="{9D9F04AB-A70F-4637-AE2C-D339EB6A4925}" destId="{E5075243-E600-41D2-B507-12A9645F8723}" srcOrd="1" destOrd="0" parTransId="{25D76863-D056-4C56-97C5-C9FEE99004B5}" sibTransId="{BABA8A3F-4DF2-4E6D-8C79-CA04473D3FD2}"/>
    <dgm:cxn modelId="{17C6C83B-E370-4391-8499-0B5A3A263EA8}" srcId="{CAB30A89-138E-4BD3-A703-C5C00D0D99A5}" destId="{9D9F04AB-A70F-4637-AE2C-D339EB6A4925}" srcOrd="0" destOrd="0" parTransId="{6B057CBE-08B5-45D2-9962-827713F9D185}" sibTransId="{4428F5B4-DB6C-4661-9BE5-F17EFE9C1F92}"/>
    <dgm:cxn modelId="{FD30C4BA-990F-4F9A-9B3A-BAF5DCB6EECE}" type="presOf" srcId="{6F101ECB-E485-4037-921E-FAC5555D4512}" destId="{5EA34F65-EB24-45EE-B3A8-4F6D6527C041}" srcOrd="0" destOrd="4" presId="urn:microsoft.com/office/officeart/2005/8/layout/vList2"/>
    <dgm:cxn modelId="{21A96BCE-9A06-4390-9BF0-29385D73952F}" type="presOf" srcId="{9D9F04AB-A70F-4637-AE2C-D339EB6A4925}" destId="{D6DDEAF3-BFC9-4950-A71D-73D675025BA5}" srcOrd="0" destOrd="0" presId="urn:microsoft.com/office/officeart/2005/8/layout/vList2"/>
    <dgm:cxn modelId="{1FC6A1A0-C216-4556-999F-D10A756EB7BF}" type="presOf" srcId="{5CD3CCA5-4E3F-4206-AFD2-9E24E827B10A}" destId="{5EA34F65-EB24-45EE-B3A8-4F6D6527C041}" srcOrd="0" destOrd="5" presId="urn:microsoft.com/office/officeart/2005/8/layout/vList2"/>
    <dgm:cxn modelId="{486849BF-26A9-48DE-AA24-93E078667106}" type="presOf" srcId="{0333D38E-4545-47BF-A1A3-FF806822ACFB}" destId="{5EA34F65-EB24-45EE-B3A8-4F6D6527C041}" srcOrd="0" destOrd="2" presId="urn:microsoft.com/office/officeart/2005/8/layout/vList2"/>
    <dgm:cxn modelId="{4EAD9568-7285-4D18-A95E-6418FD38F321}" type="presOf" srcId="{2BE8776B-E5D7-4E12-9BA4-FE7A836CC5C2}" destId="{5EA34F65-EB24-45EE-B3A8-4F6D6527C041}" srcOrd="0" destOrd="6" presId="urn:microsoft.com/office/officeart/2005/8/layout/vList2"/>
    <dgm:cxn modelId="{15756154-0E8B-4D91-8CCC-E1F0D11EC2B1}" type="presOf" srcId="{C0714FA3-B5C0-46B8-B54A-F9FE4352DB11}" destId="{5EA34F65-EB24-45EE-B3A8-4F6D6527C041}" srcOrd="0" destOrd="0" presId="urn:microsoft.com/office/officeart/2005/8/layout/vList2"/>
    <dgm:cxn modelId="{45198A1E-322C-45A6-9709-52F0421F00AD}" srcId="{9D9F04AB-A70F-4637-AE2C-D339EB6A4925}" destId="{0333D38E-4545-47BF-A1A3-FF806822ACFB}" srcOrd="2" destOrd="0" parTransId="{80DFBB30-FEF1-48B9-A25E-F33614EDFE56}" sibTransId="{15FE44FB-0590-4F8A-A458-6C39749234CC}"/>
    <dgm:cxn modelId="{E1D9D8E3-02F6-455C-AC92-B1C742F05470}" srcId="{9D9F04AB-A70F-4637-AE2C-D339EB6A4925}" destId="{251F9BD3-4153-41DC-91A6-298E54B1F576}" srcOrd="10" destOrd="0" parTransId="{A8C798FA-2584-4327-97E4-AB97AA7C77F3}" sibTransId="{CE2ECDBF-7E2B-4C10-8AF8-2BC8E1AFC080}"/>
    <dgm:cxn modelId="{C6933C25-751C-438C-98A7-29A1022508F4}" srcId="{9D9F04AB-A70F-4637-AE2C-D339EB6A4925}" destId="{2CA1CB7D-D880-45C8-BE68-5906DA395F28}" srcOrd="12" destOrd="0" parTransId="{CDF7F1B1-4CA3-45F7-8090-51398976CB98}" sibTransId="{38CFA515-97B3-4FA5-A532-480231D63F3C}"/>
    <dgm:cxn modelId="{1F3AE697-03A5-4023-BDC0-4F6E4A1547B0}" type="presOf" srcId="{77DC0113-78FF-4CDF-9739-14F8333F1371}" destId="{5EA34F65-EB24-45EE-B3A8-4F6D6527C041}" srcOrd="0" destOrd="8" presId="urn:microsoft.com/office/officeart/2005/8/layout/vList2"/>
    <dgm:cxn modelId="{191904EA-33A9-46A5-8DB4-C06DC80D0D73}" type="presOf" srcId="{E6A7233D-C622-4909-A188-38710523BE14}" destId="{5EA34F65-EB24-45EE-B3A8-4F6D6527C041}" srcOrd="0" destOrd="3" presId="urn:microsoft.com/office/officeart/2005/8/layout/vList2"/>
    <dgm:cxn modelId="{3615D31C-8228-4772-A259-FBD2ECAE7330}" type="presOf" srcId="{251F9BD3-4153-41DC-91A6-298E54B1F576}" destId="{5EA34F65-EB24-45EE-B3A8-4F6D6527C041}" srcOrd="0" destOrd="10" presId="urn:microsoft.com/office/officeart/2005/8/layout/vList2"/>
    <dgm:cxn modelId="{DEEC11D2-0DFB-4169-9FB9-B2FCB215E3F4}" srcId="{9D9F04AB-A70F-4637-AE2C-D339EB6A4925}" destId="{2BE8776B-E5D7-4E12-9BA4-FE7A836CC5C2}" srcOrd="6" destOrd="0" parTransId="{67076C51-868D-4F1A-9CEC-C2C4622094DD}" sibTransId="{B682F299-BC41-404E-A96E-20C3DCEB0437}"/>
    <dgm:cxn modelId="{7528C109-6334-41B0-B169-C51168DEC832}" srcId="{9D9F04AB-A70F-4637-AE2C-D339EB6A4925}" destId="{77DC0113-78FF-4CDF-9739-14F8333F1371}" srcOrd="8" destOrd="0" parTransId="{98655E9A-8875-471C-B35C-82E7FCA8E64D}" sibTransId="{BF7A3E0E-2E68-48FA-BD54-9C39A46221C6}"/>
    <dgm:cxn modelId="{5DE37CB5-2407-4F6E-94F3-AF230804389F}" srcId="{9D9F04AB-A70F-4637-AE2C-D339EB6A4925}" destId="{5CD3CCA5-4E3F-4206-AFD2-9E24E827B10A}" srcOrd="5" destOrd="0" parTransId="{7F053966-A048-4A41-B108-A4B2E56AA87A}" sibTransId="{D0D03D48-4DFC-48C7-8BEA-C9FBA9DDAAB8}"/>
    <dgm:cxn modelId="{E9447417-74D6-4020-9C61-CAB76357B39F}" srcId="{9D9F04AB-A70F-4637-AE2C-D339EB6A4925}" destId="{C0714FA3-B5C0-46B8-B54A-F9FE4352DB11}" srcOrd="0" destOrd="0" parTransId="{3B424300-A1E6-4194-85CF-645F793FC195}" sibTransId="{DA717EBE-4A1B-4C1E-B072-BF95D09D4024}"/>
    <dgm:cxn modelId="{3134387C-C747-4DC3-B8CC-C0B0797BEDA1}" type="presOf" srcId="{24E936D7-459D-493D-A6E3-706A5D4CA9DC}" destId="{5EA34F65-EB24-45EE-B3A8-4F6D6527C041}" srcOrd="0" destOrd="7" presId="urn:microsoft.com/office/officeart/2005/8/layout/vList2"/>
    <dgm:cxn modelId="{0B6CFAF7-7CA2-422A-966D-82AB8B686069}" type="presOf" srcId="{CAB30A89-138E-4BD3-A703-C5C00D0D99A5}" destId="{497E93D7-52FB-4172-98FB-79FA0F0D7151}" srcOrd="0" destOrd="0" presId="urn:microsoft.com/office/officeart/2005/8/layout/vList2"/>
    <dgm:cxn modelId="{2DA5442F-F887-4B09-AA58-CB1CCE2C8B87}" srcId="{9D9F04AB-A70F-4637-AE2C-D339EB6A4925}" destId="{6841ABA7-BCE3-422A-8B32-4FB7468CF6D9}" srcOrd="11" destOrd="0" parTransId="{B8F6ECD9-33AF-4F0E-AEA4-C41AB432C1AD}" sibTransId="{799D0631-23FB-43C8-B122-DEFEB14242D8}"/>
    <dgm:cxn modelId="{41E9D815-C203-44A4-9072-AB638DD2C55E}" srcId="{9D9F04AB-A70F-4637-AE2C-D339EB6A4925}" destId="{8E0493AA-6CB5-492B-BDAF-862BAF254B98}" srcOrd="9" destOrd="0" parTransId="{004E0960-1660-4BF9-9F14-8694BA8629F2}" sibTransId="{E279A3A9-B39D-4564-BBED-905463291ED5}"/>
    <dgm:cxn modelId="{408DA4F7-4AF8-46F0-90E8-7BB6DABCE5AB}" srcId="{9D9F04AB-A70F-4637-AE2C-D339EB6A4925}" destId="{6F101ECB-E485-4037-921E-FAC5555D4512}" srcOrd="4" destOrd="0" parTransId="{17FE5A7A-A708-4237-AA4B-DDA09ECD1458}" sibTransId="{22B12CF5-8B9D-4552-94FF-2CBE5876475A}"/>
    <dgm:cxn modelId="{DA92FB3F-6B18-4F77-AB73-E22C3C87E0C3}" type="presOf" srcId="{8E0493AA-6CB5-492B-BDAF-862BAF254B98}" destId="{5EA34F65-EB24-45EE-B3A8-4F6D6527C041}" srcOrd="0" destOrd="9" presId="urn:microsoft.com/office/officeart/2005/8/layout/vList2"/>
    <dgm:cxn modelId="{E1DD96E3-2056-4256-AE0C-535141E8C1F7}" srcId="{9D9F04AB-A70F-4637-AE2C-D339EB6A4925}" destId="{E6A7233D-C622-4909-A188-38710523BE14}" srcOrd="3" destOrd="0" parTransId="{560CB2EB-FAB2-42FE-B281-DF15A448075D}" sibTransId="{0AF2473A-B50E-4F4F-BD46-E13C1C2FD1F8}"/>
    <dgm:cxn modelId="{510C02F8-7E68-4DE8-A52C-0DB0BB2B3837}" type="presParOf" srcId="{497E93D7-52FB-4172-98FB-79FA0F0D7151}" destId="{D6DDEAF3-BFC9-4950-A71D-73D675025BA5}" srcOrd="0" destOrd="0" presId="urn:microsoft.com/office/officeart/2005/8/layout/vList2"/>
    <dgm:cxn modelId="{A02ECDE8-AEA7-4A3D-97CE-4DA6562E6F34}" type="presParOf" srcId="{497E93D7-52FB-4172-98FB-79FA0F0D7151}" destId="{5EA34F65-EB24-45EE-B3A8-4F6D6527C041}" srcOrd="1"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49BF7D3A-3EB4-4F98-B819-DE22BD07BF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C65453AD-9A7B-4FF7-AF0F-4D7CDEC6C19C}">
      <dgm:prSet phldrT="[Text]" custT="1"/>
      <dgm:spPr/>
      <dgm:t>
        <a:bodyPr/>
        <a:lstStyle/>
        <a:p>
          <a:r>
            <a:rPr lang="id-ID" sz="2400" dirty="0" smtClean="0"/>
            <a:t>Prioritas penggunaan Dana Desa dalam pemanfaatan sumber daya alam dan lingkungan secara berkelanjutan didasarkan atas kondisi dan potensi Desa, sejalan dengan pencapaian target RPJM Desa dan RKP Desa setiap tahunnya, yang diantaranya dapat meliputi :</a:t>
          </a:r>
          <a:endParaRPr lang="id-ID" sz="2400" dirty="0"/>
        </a:p>
      </dgm:t>
    </dgm:pt>
    <dgm:pt modelId="{AB482628-9F26-46DB-9FEB-FF55C3FF4994}" type="parTrans" cxnId="{3C42487D-7F7B-4FF8-AA72-174A5C4F2115}">
      <dgm:prSet/>
      <dgm:spPr/>
      <dgm:t>
        <a:bodyPr/>
        <a:lstStyle/>
        <a:p>
          <a:endParaRPr lang="id-ID" sz="2400"/>
        </a:p>
      </dgm:t>
    </dgm:pt>
    <dgm:pt modelId="{9C3683C0-A28F-47B6-AC76-050DE61822DE}" type="sibTrans" cxnId="{3C42487D-7F7B-4FF8-AA72-174A5C4F2115}">
      <dgm:prSet/>
      <dgm:spPr/>
      <dgm:t>
        <a:bodyPr/>
        <a:lstStyle/>
        <a:p>
          <a:endParaRPr lang="id-ID" sz="2400"/>
        </a:p>
      </dgm:t>
    </dgm:pt>
    <dgm:pt modelId="{AA631181-827A-4F0B-AC05-CF6EB0046D25}">
      <dgm:prSet phldrT="[Text]" custT="1"/>
      <dgm:spPr/>
      <dgm:t>
        <a:bodyPr/>
        <a:lstStyle/>
        <a:p>
          <a:r>
            <a:rPr lang="id-ID" sz="2400" dirty="0" smtClean="0"/>
            <a:t>1. zirkon;</a:t>
          </a:r>
          <a:endParaRPr lang="id-ID" sz="2400" dirty="0"/>
        </a:p>
      </dgm:t>
    </dgm:pt>
    <dgm:pt modelId="{B75E98EF-F6FF-4A07-849F-7CB7B53DB5AD}" type="parTrans" cxnId="{4FE5D000-2C61-44E4-9799-0B1FAF7A827D}">
      <dgm:prSet/>
      <dgm:spPr/>
      <dgm:t>
        <a:bodyPr/>
        <a:lstStyle/>
        <a:p>
          <a:endParaRPr lang="id-ID" sz="2400"/>
        </a:p>
      </dgm:t>
    </dgm:pt>
    <dgm:pt modelId="{CE2403A7-EBC9-41C5-AC80-5A8E790A6597}" type="sibTrans" cxnId="{4FE5D000-2C61-44E4-9799-0B1FAF7A827D}">
      <dgm:prSet/>
      <dgm:spPr/>
      <dgm:t>
        <a:bodyPr/>
        <a:lstStyle/>
        <a:p>
          <a:endParaRPr lang="id-ID" sz="2400"/>
        </a:p>
      </dgm:t>
    </dgm:pt>
    <dgm:pt modelId="{B2D66156-D1C5-45A4-A9C2-5C4D7F660219}">
      <dgm:prSet custT="1"/>
      <dgm:spPr/>
      <dgm:t>
        <a:bodyPr/>
        <a:lstStyle/>
        <a:p>
          <a:r>
            <a:rPr lang="id-ID" sz="2400" dirty="0" smtClean="0"/>
            <a:t>2. kaolin;</a:t>
          </a:r>
          <a:endParaRPr lang="id-ID" sz="2400" dirty="0"/>
        </a:p>
      </dgm:t>
    </dgm:pt>
    <dgm:pt modelId="{3796E8E1-3968-4E69-BE95-76FAAA3FC579}" type="parTrans" cxnId="{1DC080BE-5FBA-4F97-A81C-43DFEF77F8B7}">
      <dgm:prSet/>
      <dgm:spPr/>
      <dgm:t>
        <a:bodyPr/>
        <a:lstStyle/>
        <a:p>
          <a:endParaRPr lang="id-ID" sz="2400"/>
        </a:p>
      </dgm:t>
    </dgm:pt>
    <dgm:pt modelId="{3B3BE0E2-D4B9-4C9F-804C-24DC6BB49C88}" type="sibTrans" cxnId="{1DC080BE-5FBA-4F97-A81C-43DFEF77F8B7}">
      <dgm:prSet/>
      <dgm:spPr/>
      <dgm:t>
        <a:bodyPr/>
        <a:lstStyle/>
        <a:p>
          <a:endParaRPr lang="id-ID" sz="2400"/>
        </a:p>
      </dgm:t>
    </dgm:pt>
    <dgm:pt modelId="{A648A13D-3F44-4BA3-8266-20B3D972B5F7}">
      <dgm:prSet custT="1"/>
      <dgm:spPr/>
      <dgm:t>
        <a:bodyPr/>
        <a:lstStyle/>
        <a:p>
          <a:r>
            <a:rPr lang="id-ID" sz="2400" dirty="0" smtClean="0"/>
            <a:t>3. zeolit;</a:t>
          </a:r>
          <a:endParaRPr lang="id-ID" sz="2400" dirty="0"/>
        </a:p>
      </dgm:t>
    </dgm:pt>
    <dgm:pt modelId="{259ED2EE-F3BE-4479-B29A-F3B712BFA949}" type="parTrans" cxnId="{19988740-AA25-4297-B6D3-AA23C54B91A9}">
      <dgm:prSet/>
      <dgm:spPr/>
      <dgm:t>
        <a:bodyPr/>
        <a:lstStyle/>
        <a:p>
          <a:endParaRPr lang="id-ID" sz="2400"/>
        </a:p>
      </dgm:t>
    </dgm:pt>
    <dgm:pt modelId="{2AEC0B2D-200F-4290-9816-0E758BC027FC}" type="sibTrans" cxnId="{19988740-AA25-4297-B6D3-AA23C54B91A9}">
      <dgm:prSet/>
      <dgm:spPr/>
      <dgm:t>
        <a:bodyPr/>
        <a:lstStyle/>
        <a:p>
          <a:endParaRPr lang="id-ID" sz="2400"/>
        </a:p>
      </dgm:t>
    </dgm:pt>
    <dgm:pt modelId="{22C55ADC-A9A6-4580-9120-DA46BEB3EA79}">
      <dgm:prSet custT="1"/>
      <dgm:spPr/>
      <dgm:t>
        <a:bodyPr/>
        <a:lstStyle/>
        <a:p>
          <a:r>
            <a:rPr lang="id-ID" sz="2400" dirty="0" smtClean="0"/>
            <a:t>4. bentonit;</a:t>
          </a:r>
          <a:endParaRPr lang="id-ID" sz="2400" dirty="0"/>
        </a:p>
      </dgm:t>
    </dgm:pt>
    <dgm:pt modelId="{D0F9431F-B7A0-4FB8-B013-9E900FBA08BE}" type="parTrans" cxnId="{843275E8-15B3-400D-A8FE-AA2BC51960A4}">
      <dgm:prSet/>
      <dgm:spPr/>
      <dgm:t>
        <a:bodyPr/>
        <a:lstStyle/>
        <a:p>
          <a:endParaRPr lang="id-ID" sz="2400"/>
        </a:p>
      </dgm:t>
    </dgm:pt>
    <dgm:pt modelId="{B9647E79-A6E9-4C0E-9EEA-BD1064F0570A}" type="sibTrans" cxnId="{843275E8-15B3-400D-A8FE-AA2BC51960A4}">
      <dgm:prSet/>
      <dgm:spPr/>
      <dgm:t>
        <a:bodyPr/>
        <a:lstStyle/>
        <a:p>
          <a:endParaRPr lang="id-ID" sz="2400"/>
        </a:p>
      </dgm:t>
    </dgm:pt>
    <dgm:pt modelId="{AD6A9B0B-23FA-4A1B-A409-9D3886DD7F1D}">
      <dgm:prSet custT="1"/>
      <dgm:spPr/>
      <dgm:t>
        <a:bodyPr/>
        <a:lstStyle/>
        <a:p>
          <a:r>
            <a:rPr lang="id-ID" sz="2400" dirty="0" smtClean="0"/>
            <a:t>5. silika (pasir kuarsa);</a:t>
          </a:r>
          <a:endParaRPr lang="id-ID" sz="2400" dirty="0"/>
        </a:p>
      </dgm:t>
    </dgm:pt>
    <dgm:pt modelId="{5F8BFFDF-3AE9-4B44-AF79-7FB83AD34B36}" type="parTrans" cxnId="{A5E96C31-0FFE-418A-8C42-A04CBE4517CF}">
      <dgm:prSet/>
      <dgm:spPr/>
      <dgm:t>
        <a:bodyPr/>
        <a:lstStyle/>
        <a:p>
          <a:endParaRPr lang="id-ID" sz="2400"/>
        </a:p>
      </dgm:t>
    </dgm:pt>
    <dgm:pt modelId="{B178D7B7-7DE9-4213-86BB-1603A048C696}" type="sibTrans" cxnId="{A5E96C31-0FFE-418A-8C42-A04CBE4517CF}">
      <dgm:prSet/>
      <dgm:spPr/>
      <dgm:t>
        <a:bodyPr/>
        <a:lstStyle/>
        <a:p>
          <a:endParaRPr lang="id-ID" sz="2400"/>
        </a:p>
      </dgm:t>
    </dgm:pt>
    <dgm:pt modelId="{F03DC08C-F37B-425E-B02F-93EE7F415029}">
      <dgm:prSet custT="1"/>
      <dgm:spPr/>
      <dgm:t>
        <a:bodyPr/>
        <a:lstStyle/>
        <a:p>
          <a:r>
            <a:rPr lang="id-ID" sz="2400" dirty="0" smtClean="0"/>
            <a:t>6. kalsit (batu kapur/gamping);</a:t>
          </a:r>
          <a:endParaRPr lang="id-ID" sz="2400" dirty="0"/>
        </a:p>
      </dgm:t>
    </dgm:pt>
    <dgm:pt modelId="{7EFD11D3-7CEC-46A9-AAF8-7E13A710FA08}" type="parTrans" cxnId="{6DAAA878-7ECF-4E4D-AF01-C63420BB6F10}">
      <dgm:prSet/>
      <dgm:spPr/>
      <dgm:t>
        <a:bodyPr/>
        <a:lstStyle/>
        <a:p>
          <a:endParaRPr lang="id-ID" sz="2400"/>
        </a:p>
      </dgm:t>
    </dgm:pt>
    <dgm:pt modelId="{1FAB0812-26CA-49B1-A06D-63CB2021A207}" type="sibTrans" cxnId="{6DAAA878-7ECF-4E4D-AF01-C63420BB6F10}">
      <dgm:prSet/>
      <dgm:spPr/>
      <dgm:t>
        <a:bodyPr/>
        <a:lstStyle/>
        <a:p>
          <a:endParaRPr lang="id-ID" sz="2400"/>
        </a:p>
      </dgm:t>
    </dgm:pt>
    <dgm:pt modelId="{33CCF3E2-CBE3-4637-9335-8FC56382CD08}">
      <dgm:prSet custT="1"/>
      <dgm:spPr/>
      <dgm:t>
        <a:bodyPr/>
        <a:lstStyle/>
        <a:p>
          <a:r>
            <a:rPr lang="id-ID" sz="2400" dirty="0" smtClean="0"/>
            <a:t>7. felspar; dan</a:t>
          </a:r>
          <a:endParaRPr lang="id-ID" sz="2400" dirty="0"/>
        </a:p>
      </dgm:t>
    </dgm:pt>
    <dgm:pt modelId="{535915EF-00FB-4425-B41A-856E80C5B2DF}" type="parTrans" cxnId="{FDFF08A4-8136-4801-A701-ABA10755B906}">
      <dgm:prSet/>
      <dgm:spPr/>
      <dgm:t>
        <a:bodyPr/>
        <a:lstStyle/>
        <a:p>
          <a:endParaRPr lang="id-ID" sz="2400"/>
        </a:p>
      </dgm:t>
    </dgm:pt>
    <dgm:pt modelId="{A2F6CBC3-E48A-4802-8A09-4E076DC11B34}" type="sibTrans" cxnId="{FDFF08A4-8136-4801-A701-ABA10755B906}">
      <dgm:prSet/>
      <dgm:spPr/>
      <dgm:t>
        <a:bodyPr/>
        <a:lstStyle/>
        <a:p>
          <a:endParaRPr lang="id-ID" sz="2400"/>
        </a:p>
      </dgm:t>
    </dgm:pt>
    <dgm:pt modelId="{61DCB78E-806B-450B-B1F0-14E4EF444B86}">
      <dgm:prSet custT="1"/>
      <dgm:spPr/>
      <dgm:t>
        <a:bodyPr/>
        <a:lstStyle/>
        <a:p>
          <a:r>
            <a:rPr lang="id-ID" sz="2400" dirty="0" smtClean="0"/>
            <a:t>8. intan.</a:t>
          </a:r>
          <a:endParaRPr lang="id-ID" sz="2400" dirty="0"/>
        </a:p>
      </dgm:t>
    </dgm:pt>
    <dgm:pt modelId="{BA6DB0AC-10F5-42BD-A6B9-B6FB01708BD7}" type="parTrans" cxnId="{54EF53A0-3696-43E7-95CA-54265EC79D82}">
      <dgm:prSet/>
      <dgm:spPr/>
      <dgm:t>
        <a:bodyPr/>
        <a:lstStyle/>
        <a:p>
          <a:endParaRPr lang="id-ID" sz="2400"/>
        </a:p>
      </dgm:t>
    </dgm:pt>
    <dgm:pt modelId="{5D8482B9-2820-49CF-BF57-653E047E66FE}" type="sibTrans" cxnId="{54EF53A0-3696-43E7-95CA-54265EC79D82}">
      <dgm:prSet/>
      <dgm:spPr/>
      <dgm:t>
        <a:bodyPr/>
        <a:lstStyle/>
        <a:p>
          <a:endParaRPr lang="id-ID" sz="2400"/>
        </a:p>
      </dgm:t>
    </dgm:pt>
    <dgm:pt modelId="{8296392F-1AB4-4545-B35D-0CC08593ACD8}" type="pres">
      <dgm:prSet presAssocID="{49BF7D3A-3EB4-4F98-B819-DE22BD07BFD6}" presName="linear" presStyleCnt="0">
        <dgm:presLayoutVars>
          <dgm:animLvl val="lvl"/>
          <dgm:resizeHandles val="exact"/>
        </dgm:presLayoutVars>
      </dgm:prSet>
      <dgm:spPr/>
      <dgm:t>
        <a:bodyPr/>
        <a:lstStyle/>
        <a:p>
          <a:endParaRPr lang="id-ID"/>
        </a:p>
      </dgm:t>
    </dgm:pt>
    <dgm:pt modelId="{DADFEB3F-07F8-4B6D-AF38-AB7458F9023B}" type="pres">
      <dgm:prSet presAssocID="{C65453AD-9A7B-4FF7-AF0F-4D7CDEC6C19C}" presName="parentText" presStyleLbl="node1" presStyleIdx="0" presStyleCnt="1" custLinFactNeighborX="520" custLinFactNeighborY="661">
        <dgm:presLayoutVars>
          <dgm:chMax val="0"/>
          <dgm:bulletEnabled val="1"/>
        </dgm:presLayoutVars>
      </dgm:prSet>
      <dgm:spPr/>
      <dgm:t>
        <a:bodyPr/>
        <a:lstStyle/>
        <a:p>
          <a:endParaRPr lang="id-ID"/>
        </a:p>
      </dgm:t>
    </dgm:pt>
    <dgm:pt modelId="{5F71C8D9-1850-4993-A61D-56C9EA850CAB}" type="pres">
      <dgm:prSet presAssocID="{C65453AD-9A7B-4FF7-AF0F-4D7CDEC6C19C}" presName="childText" presStyleLbl="revTx" presStyleIdx="0" presStyleCnt="1" custLinFactNeighborY="6114">
        <dgm:presLayoutVars>
          <dgm:bulletEnabled val="1"/>
        </dgm:presLayoutVars>
      </dgm:prSet>
      <dgm:spPr/>
      <dgm:t>
        <a:bodyPr/>
        <a:lstStyle/>
        <a:p>
          <a:endParaRPr lang="id-ID"/>
        </a:p>
      </dgm:t>
    </dgm:pt>
  </dgm:ptLst>
  <dgm:cxnLst>
    <dgm:cxn modelId="{3C42487D-7F7B-4FF8-AA72-174A5C4F2115}" srcId="{49BF7D3A-3EB4-4F98-B819-DE22BD07BFD6}" destId="{C65453AD-9A7B-4FF7-AF0F-4D7CDEC6C19C}" srcOrd="0" destOrd="0" parTransId="{AB482628-9F26-46DB-9FEB-FF55C3FF4994}" sibTransId="{9C3683C0-A28F-47B6-AC76-050DE61822DE}"/>
    <dgm:cxn modelId="{A5E96C31-0FFE-418A-8C42-A04CBE4517CF}" srcId="{C65453AD-9A7B-4FF7-AF0F-4D7CDEC6C19C}" destId="{AD6A9B0B-23FA-4A1B-A409-9D3886DD7F1D}" srcOrd="4" destOrd="0" parTransId="{5F8BFFDF-3AE9-4B44-AF79-7FB83AD34B36}" sibTransId="{B178D7B7-7DE9-4213-86BB-1603A048C696}"/>
    <dgm:cxn modelId="{1DC080BE-5FBA-4F97-A81C-43DFEF77F8B7}" srcId="{C65453AD-9A7B-4FF7-AF0F-4D7CDEC6C19C}" destId="{B2D66156-D1C5-45A4-A9C2-5C4D7F660219}" srcOrd="1" destOrd="0" parTransId="{3796E8E1-3968-4E69-BE95-76FAAA3FC579}" sibTransId="{3B3BE0E2-D4B9-4C9F-804C-24DC6BB49C88}"/>
    <dgm:cxn modelId="{269BDFE2-728D-4757-9B4F-DEDA69B0EA84}" type="presOf" srcId="{A648A13D-3F44-4BA3-8266-20B3D972B5F7}" destId="{5F71C8D9-1850-4993-A61D-56C9EA850CAB}" srcOrd="0" destOrd="2" presId="urn:microsoft.com/office/officeart/2005/8/layout/vList2"/>
    <dgm:cxn modelId="{19988740-AA25-4297-B6D3-AA23C54B91A9}" srcId="{C65453AD-9A7B-4FF7-AF0F-4D7CDEC6C19C}" destId="{A648A13D-3F44-4BA3-8266-20B3D972B5F7}" srcOrd="2" destOrd="0" parTransId="{259ED2EE-F3BE-4479-B29A-F3B712BFA949}" sibTransId="{2AEC0B2D-200F-4290-9816-0E758BC027FC}"/>
    <dgm:cxn modelId="{8DEE7422-9C54-4AC3-8DED-4B28693EE816}" type="presOf" srcId="{AA631181-827A-4F0B-AC05-CF6EB0046D25}" destId="{5F71C8D9-1850-4993-A61D-56C9EA850CAB}" srcOrd="0" destOrd="0" presId="urn:microsoft.com/office/officeart/2005/8/layout/vList2"/>
    <dgm:cxn modelId="{1DACC185-C618-4865-804D-B299E235F354}" type="presOf" srcId="{B2D66156-D1C5-45A4-A9C2-5C4D7F660219}" destId="{5F71C8D9-1850-4993-A61D-56C9EA850CAB}" srcOrd="0" destOrd="1" presId="urn:microsoft.com/office/officeart/2005/8/layout/vList2"/>
    <dgm:cxn modelId="{C5DEF841-8F1D-4A4C-94BE-79D4FCEFFD03}" type="presOf" srcId="{22C55ADC-A9A6-4580-9120-DA46BEB3EA79}" destId="{5F71C8D9-1850-4993-A61D-56C9EA850CAB}" srcOrd="0" destOrd="3" presId="urn:microsoft.com/office/officeart/2005/8/layout/vList2"/>
    <dgm:cxn modelId="{CBFBD854-7698-414F-AE48-11D5199D0CE1}" type="presOf" srcId="{C65453AD-9A7B-4FF7-AF0F-4D7CDEC6C19C}" destId="{DADFEB3F-07F8-4B6D-AF38-AB7458F9023B}" srcOrd="0" destOrd="0" presId="urn:microsoft.com/office/officeart/2005/8/layout/vList2"/>
    <dgm:cxn modelId="{98542648-5717-430E-8FE4-6F9E95C129C5}" type="presOf" srcId="{61DCB78E-806B-450B-B1F0-14E4EF444B86}" destId="{5F71C8D9-1850-4993-A61D-56C9EA850CAB}" srcOrd="0" destOrd="7" presId="urn:microsoft.com/office/officeart/2005/8/layout/vList2"/>
    <dgm:cxn modelId="{C2FD96D2-1417-4DE2-B2BE-54F882D61B01}" type="presOf" srcId="{49BF7D3A-3EB4-4F98-B819-DE22BD07BFD6}" destId="{8296392F-1AB4-4545-B35D-0CC08593ACD8}" srcOrd="0" destOrd="0" presId="urn:microsoft.com/office/officeart/2005/8/layout/vList2"/>
    <dgm:cxn modelId="{4FE5D000-2C61-44E4-9799-0B1FAF7A827D}" srcId="{C65453AD-9A7B-4FF7-AF0F-4D7CDEC6C19C}" destId="{AA631181-827A-4F0B-AC05-CF6EB0046D25}" srcOrd="0" destOrd="0" parTransId="{B75E98EF-F6FF-4A07-849F-7CB7B53DB5AD}" sibTransId="{CE2403A7-EBC9-41C5-AC80-5A8E790A6597}"/>
    <dgm:cxn modelId="{A0C68D58-7C53-4E84-81DC-4B25AA311A0D}" type="presOf" srcId="{AD6A9B0B-23FA-4A1B-A409-9D3886DD7F1D}" destId="{5F71C8D9-1850-4993-A61D-56C9EA850CAB}" srcOrd="0" destOrd="4" presId="urn:microsoft.com/office/officeart/2005/8/layout/vList2"/>
    <dgm:cxn modelId="{B607AC9C-81B6-481D-910F-A174E77F7B6F}" type="presOf" srcId="{33CCF3E2-CBE3-4637-9335-8FC56382CD08}" destId="{5F71C8D9-1850-4993-A61D-56C9EA850CAB}" srcOrd="0" destOrd="6" presId="urn:microsoft.com/office/officeart/2005/8/layout/vList2"/>
    <dgm:cxn modelId="{6DAAA878-7ECF-4E4D-AF01-C63420BB6F10}" srcId="{C65453AD-9A7B-4FF7-AF0F-4D7CDEC6C19C}" destId="{F03DC08C-F37B-425E-B02F-93EE7F415029}" srcOrd="5" destOrd="0" parTransId="{7EFD11D3-7CEC-46A9-AAF8-7E13A710FA08}" sibTransId="{1FAB0812-26CA-49B1-A06D-63CB2021A207}"/>
    <dgm:cxn modelId="{843275E8-15B3-400D-A8FE-AA2BC51960A4}" srcId="{C65453AD-9A7B-4FF7-AF0F-4D7CDEC6C19C}" destId="{22C55ADC-A9A6-4580-9120-DA46BEB3EA79}" srcOrd="3" destOrd="0" parTransId="{D0F9431F-B7A0-4FB8-B013-9E900FBA08BE}" sibTransId="{B9647E79-A6E9-4C0E-9EEA-BD1064F0570A}"/>
    <dgm:cxn modelId="{54EF53A0-3696-43E7-95CA-54265EC79D82}" srcId="{C65453AD-9A7B-4FF7-AF0F-4D7CDEC6C19C}" destId="{61DCB78E-806B-450B-B1F0-14E4EF444B86}" srcOrd="7" destOrd="0" parTransId="{BA6DB0AC-10F5-42BD-A6B9-B6FB01708BD7}" sibTransId="{5D8482B9-2820-49CF-BF57-653E047E66FE}"/>
    <dgm:cxn modelId="{14B96993-7622-4F13-B08D-0E7AE6B1E6AA}" type="presOf" srcId="{F03DC08C-F37B-425E-B02F-93EE7F415029}" destId="{5F71C8D9-1850-4993-A61D-56C9EA850CAB}" srcOrd="0" destOrd="5" presId="urn:microsoft.com/office/officeart/2005/8/layout/vList2"/>
    <dgm:cxn modelId="{FDFF08A4-8136-4801-A701-ABA10755B906}" srcId="{C65453AD-9A7B-4FF7-AF0F-4D7CDEC6C19C}" destId="{33CCF3E2-CBE3-4637-9335-8FC56382CD08}" srcOrd="6" destOrd="0" parTransId="{535915EF-00FB-4425-B41A-856E80C5B2DF}" sibTransId="{A2F6CBC3-E48A-4802-8A09-4E076DC11B34}"/>
    <dgm:cxn modelId="{273F0E00-E8B1-41AB-A8AF-524130F5160C}" type="presParOf" srcId="{8296392F-1AB4-4545-B35D-0CC08593ACD8}" destId="{DADFEB3F-07F8-4B6D-AF38-AB7458F9023B}" srcOrd="0" destOrd="0" presId="urn:microsoft.com/office/officeart/2005/8/layout/vList2"/>
    <dgm:cxn modelId="{CF6F865A-52F1-4415-9888-0159F673B648}" type="presParOf" srcId="{8296392F-1AB4-4545-B35D-0CC08593ACD8}" destId="{5F71C8D9-1850-4993-A61D-56C9EA850CAB}" srcOrd="1"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A0F1A0D3-384A-4F08-91AB-83844BF3BC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720A4532-44D1-4BAE-8ADB-78CD5654F064}">
      <dgm:prSet phldrT="[Text]" custT="1"/>
      <dgm:spPr/>
      <dgm:t>
        <a:bodyPr/>
        <a:lstStyle/>
        <a:p>
          <a:r>
            <a:rPr lang="id-ID" sz="2000" smtClean="0"/>
            <a:t>komoditas tambang batuan, antara lain:</a:t>
          </a:r>
          <a:endParaRPr lang="id-ID" sz="2000" dirty="0"/>
        </a:p>
      </dgm:t>
    </dgm:pt>
    <dgm:pt modelId="{0090AE74-11EF-4AB1-8456-B41371B7A740}" type="parTrans" cxnId="{FA322C35-3667-4818-8FC4-9CD5183CAB3D}">
      <dgm:prSet/>
      <dgm:spPr/>
      <dgm:t>
        <a:bodyPr/>
        <a:lstStyle/>
        <a:p>
          <a:endParaRPr lang="id-ID" sz="2000"/>
        </a:p>
      </dgm:t>
    </dgm:pt>
    <dgm:pt modelId="{C86AD1E7-F023-4866-B2A5-DB7D54502B3A}" type="sibTrans" cxnId="{FA322C35-3667-4818-8FC4-9CD5183CAB3D}">
      <dgm:prSet/>
      <dgm:spPr/>
      <dgm:t>
        <a:bodyPr/>
        <a:lstStyle/>
        <a:p>
          <a:endParaRPr lang="id-ID" sz="2000"/>
        </a:p>
      </dgm:t>
    </dgm:pt>
    <dgm:pt modelId="{4A8DA1BA-EB6D-4131-9E0D-C3750BDBF4B9}">
      <dgm:prSet phldrT="[Text]" custT="1"/>
      <dgm:spPr/>
      <dgm:t>
        <a:bodyPr/>
        <a:lstStyle/>
        <a:p>
          <a:r>
            <a:rPr lang="id-ID" sz="2000" dirty="0" smtClean="0"/>
            <a:t>1. onik;</a:t>
          </a:r>
          <a:endParaRPr lang="id-ID" sz="2000" dirty="0"/>
        </a:p>
      </dgm:t>
    </dgm:pt>
    <dgm:pt modelId="{C256964B-F67B-4AB9-A692-0E215E9B2662}" type="parTrans" cxnId="{14900AE7-0F2D-4772-B396-DC3B2FDF1CE0}">
      <dgm:prSet/>
      <dgm:spPr/>
      <dgm:t>
        <a:bodyPr/>
        <a:lstStyle/>
        <a:p>
          <a:endParaRPr lang="id-ID" sz="2000"/>
        </a:p>
      </dgm:t>
    </dgm:pt>
    <dgm:pt modelId="{91C538D8-9394-49AB-96D9-10DD4A709B83}" type="sibTrans" cxnId="{14900AE7-0F2D-4772-B396-DC3B2FDF1CE0}">
      <dgm:prSet/>
      <dgm:spPr/>
      <dgm:t>
        <a:bodyPr/>
        <a:lstStyle/>
        <a:p>
          <a:endParaRPr lang="id-ID" sz="2000"/>
        </a:p>
      </dgm:t>
    </dgm:pt>
    <dgm:pt modelId="{E5B26708-0EC8-48F8-A8BF-CC52219A4C55}">
      <dgm:prSet custT="1"/>
      <dgm:spPr/>
      <dgm:t>
        <a:bodyPr/>
        <a:lstStyle/>
        <a:p>
          <a:r>
            <a:rPr lang="id-ID" sz="2000" dirty="0" smtClean="0"/>
            <a:t>2. opal;</a:t>
          </a:r>
          <a:endParaRPr lang="id-ID" sz="2000" dirty="0"/>
        </a:p>
      </dgm:t>
    </dgm:pt>
    <dgm:pt modelId="{1F4EE1AC-416C-4A1E-A67B-C6A2E0412DB7}" type="parTrans" cxnId="{4B10F3BA-C9E2-4C14-A6FD-4C9BA438B632}">
      <dgm:prSet/>
      <dgm:spPr/>
      <dgm:t>
        <a:bodyPr/>
        <a:lstStyle/>
        <a:p>
          <a:endParaRPr lang="id-ID" sz="2000"/>
        </a:p>
      </dgm:t>
    </dgm:pt>
    <dgm:pt modelId="{1348FEF8-5AA8-452A-92F2-3E0593F6C23A}" type="sibTrans" cxnId="{4B10F3BA-C9E2-4C14-A6FD-4C9BA438B632}">
      <dgm:prSet/>
      <dgm:spPr/>
      <dgm:t>
        <a:bodyPr/>
        <a:lstStyle/>
        <a:p>
          <a:endParaRPr lang="id-ID" sz="2000"/>
        </a:p>
      </dgm:t>
    </dgm:pt>
    <dgm:pt modelId="{E8DE6012-5495-4FE0-AD8B-A842977D29DD}">
      <dgm:prSet custT="1"/>
      <dgm:spPr/>
      <dgm:t>
        <a:bodyPr/>
        <a:lstStyle/>
        <a:p>
          <a:r>
            <a:rPr lang="id-ID" sz="2000" dirty="0" smtClean="0"/>
            <a:t>3</a:t>
          </a:r>
          <a:r>
            <a:rPr lang="id-ID" sz="2000" smtClean="0"/>
            <a:t>. giok;</a:t>
          </a:r>
          <a:endParaRPr lang="id-ID" sz="2000" dirty="0"/>
        </a:p>
      </dgm:t>
    </dgm:pt>
    <dgm:pt modelId="{E3EC1FC8-591B-4969-8A82-D4ACAA754D56}" type="parTrans" cxnId="{1BBDE4E7-0C9F-407A-B787-6D09379CDDAE}">
      <dgm:prSet/>
      <dgm:spPr/>
      <dgm:t>
        <a:bodyPr/>
        <a:lstStyle/>
        <a:p>
          <a:endParaRPr lang="id-ID" sz="2000"/>
        </a:p>
      </dgm:t>
    </dgm:pt>
    <dgm:pt modelId="{D2407D84-56B0-4365-A71B-E2726731671A}" type="sibTrans" cxnId="{1BBDE4E7-0C9F-407A-B787-6D09379CDDAE}">
      <dgm:prSet/>
      <dgm:spPr/>
      <dgm:t>
        <a:bodyPr/>
        <a:lstStyle/>
        <a:p>
          <a:endParaRPr lang="id-ID" sz="2000"/>
        </a:p>
      </dgm:t>
    </dgm:pt>
    <dgm:pt modelId="{0A2C944A-ED29-460B-B9E9-4621F34A5CD9}">
      <dgm:prSet custT="1"/>
      <dgm:spPr/>
      <dgm:t>
        <a:bodyPr/>
        <a:lstStyle/>
        <a:p>
          <a:r>
            <a:rPr lang="id-ID" sz="2000" dirty="0" smtClean="0"/>
            <a:t>5. topas;</a:t>
          </a:r>
          <a:endParaRPr lang="id-ID" sz="2000" dirty="0"/>
        </a:p>
      </dgm:t>
    </dgm:pt>
    <dgm:pt modelId="{BEE9DF44-DDD6-4927-982D-07581D0B7EC5}" type="parTrans" cxnId="{07286D65-D32D-4BE0-962D-4942DCAC5F19}">
      <dgm:prSet/>
      <dgm:spPr/>
      <dgm:t>
        <a:bodyPr/>
        <a:lstStyle/>
        <a:p>
          <a:endParaRPr lang="id-ID" sz="2000"/>
        </a:p>
      </dgm:t>
    </dgm:pt>
    <dgm:pt modelId="{67614015-A5C3-4FB5-AD79-2DBD30FD7354}" type="sibTrans" cxnId="{07286D65-D32D-4BE0-962D-4942DCAC5F19}">
      <dgm:prSet/>
      <dgm:spPr/>
      <dgm:t>
        <a:bodyPr/>
        <a:lstStyle/>
        <a:p>
          <a:endParaRPr lang="id-ID" sz="2000"/>
        </a:p>
      </dgm:t>
    </dgm:pt>
    <dgm:pt modelId="{BAF2EEA6-34D3-42E1-ADBA-551261AB694E}">
      <dgm:prSet custT="1"/>
      <dgm:spPr/>
      <dgm:t>
        <a:bodyPr/>
        <a:lstStyle/>
        <a:p>
          <a:r>
            <a:rPr lang="id-ID" sz="2000" dirty="0" smtClean="0"/>
            <a:t>6. perlit;</a:t>
          </a:r>
          <a:endParaRPr lang="id-ID" sz="2000" dirty="0"/>
        </a:p>
      </dgm:t>
    </dgm:pt>
    <dgm:pt modelId="{D6752FD2-584C-48CD-8EA8-1DABD121C95B}" type="parTrans" cxnId="{38C48264-FF9D-4F58-9C02-74706B12FC81}">
      <dgm:prSet/>
      <dgm:spPr/>
      <dgm:t>
        <a:bodyPr/>
        <a:lstStyle/>
        <a:p>
          <a:endParaRPr lang="id-ID" sz="2000"/>
        </a:p>
      </dgm:t>
    </dgm:pt>
    <dgm:pt modelId="{D1257815-D416-4D27-B002-E05463F0941B}" type="sibTrans" cxnId="{38C48264-FF9D-4F58-9C02-74706B12FC81}">
      <dgm:prSet/>
      <dgm:spPr/>
      <dgm:t>
        <a:bodyPr/>
        <a:lstStyle/>
        <a:p>
          <a:endParaRPr lang="id-ID" sz="2000"/>
        </a:p>
      </dgm:t>
    </dgm:pt>
    <dgm:pt modelId="{6B50215F-2026-4537-953E-D2C47A26EB9F}">
      <dgm:prSet custT="1"/>
      <dgm:spPr/>
      <dgm:t>
        <a:bodyPr/>
        <a:lstStyle/>
        <a:p>
          <a:r>
            <a:rPr lang="id-ID" sz="2000" dirty="0" smtClean="0"/>
            <a:t>7. toseki;</a:t>
          </a:r>
          <a:endParaRPr lang="id-ID" sz="2000" dirty="0"/>
        </a:p>
      </dgm:t>
    </dgm:pt>
    <dgm:pt modelId="{CFC5DAF0-A1A1-4DF5-A2B3-DAB4ED6D0494}" type="parTrans" cxnId="{9BC4FEC1-9719-47B7-9A9D-BFCFC9AC93F4}">
      <dgm:prSet/>
      <dgm:spPr/>
      <dgm:t>
        <a:bodyPr/>
        <a:lstStyle/>
        <a:p>
          <a:endParaRPr lang="id-ID" sz="2000"/>
        </a:p>
      </dgm:t>
    </dgm:pt>
    <dgm:pt modelId="{8A590F9F-3039-45A6-BAB3-1F76B64130CA}" type="sibTrans" cxnId="{9BC4FEC1-9719-47B7-9A9D-BFCFC9AC93F4}">
      <dgm:prSet/>
      <dgm:spPr/>
      <dgm:t>
        <a:bodyPr/>
        <a:lstStyle/>
        <a:p>
          <a:endParaRPr lang="id-ID" sz="2000"/>
        </a:p>
      </dgm:t>
    </dgm:pt>
    <dgm:pt modelId="{5D0A932E-7323-4A26-8B95-9B9542159AC9}">
      <dgm:prSet custT="1"/>
      <dgm:spPr/>
      <dgm:t>
        <a:bodyPr/>
        <a:lstStyle/>
        <a:p>
          <a:r>
            <a:rPr lang="id-ID" sz="2000" dirty="0" smtClean="0"/>
            <a:t>8. batu sabak;</a:t>
          </a:r>
          <a:endParaRPr lang="id-ID" sz="2000" dirty="0"/>
        </a:p>
      </dgm:t>
    </dgm:pt>
    <dgm:pt modelId="{207DDB7B-F777-4AC3-B013-926CB19E1858}" type="parTrans" cxnId="{E5D28730-F4B9-4A71-96A4-C10FB2B686B1}">
      <dgm:prSet/>
      <dgm:spPr/>
      <dgm:t>
        <a:bodyPr/>
        <a:lstStyle/>
        <a:p>
          <a:endParaRPr lang="id-ID" sz="2000"/>
        </a:p>
      </dgm:t>
    </dgm:pt>
    <dgm:pt modelId="{8B694316-34F9-4649-BE92-7B3ED52178A8}" type="sibTrans" cxnId="{E5D28730-F4B9-4A71-96A4-C10FB2B686B1}">
      <dgm:prSet/>
      <dgm:spPr/>
      <dgm:t>
        <a:bodyPr/>
        <a:lstStyle/>
        <a:p>
          <a:endParaRPr lang="id-ID" sz="2000"/>
        </a:p>
      </dgm:t>
    </dgm:pt>
    <dgm:pt modelId="{78FB3818-106C-4336-A7CD-6E97C5331B3A}">
      <dgm:prSet custT="1"/>
      <dgm:spPr/>
      <dgm:t>
        <a:bodyPr/>
        <a:lstStyle/>
        <a:p>
          <a:r>
            <a:rPr lang="id-ID" sz="2000" dirty="0" smtClean="0"/>
            <a:t>9. marmer;</a:t>
          </a:r>
          <a:endParaRPr lang="id-ID" sz="2000" dirty="0"/>
        </a:p>
      </dgm:t>
    </dgm:pt>
    <dgm:pt modelId="{C4C3F59F-0F94-48F4-B774-9579BAC0C3CF}" type="parTrans" cxnId="{B5E743CB-6D0B-4B88-9D79-03A0A840D101}">
      <dgm:prSet/>
      <dgm:spPr/>
      <dgm:t>
        <a:bodyPr/>
        <a:lstStyle/>
        <a:p>
          <a:endParaRPr lang="id-ID" sz="2000"/>
        </a:p>
      </dgm:t>
    </dgm:pt>
    <dgm:pt modelId="{AE85B7B7-3647-4417-98E3-3F6DB62DAC84}" type="sibTrans" cxnId="{B5E743CB-6D0B-4B88-9D79-03A0A840D101}">
      <dgm:prSet/>
      <dgm:spPr/>
      <dgm:t>
        <a:bodyPr/>
        <a:lstStyle/>
        <a:p>
          <a:endParaRPr lang="id-ID" sz="2000"/>
        </a:p>
      </dgm:t>
    </dgm:pt>
    <dgm:pt modelId="{321438CC-8963-49BB-B8D0-FDC51122E4A3}">
      <dgm:prSet custT="1"/>
      <dgm:spPr/>
      <dgm:t>
        <a:bodyPr/>
        <a:lstStyle/>
        <a:p>
          <a:r>
            <a:rPr lang="id-ID" sz="2000" dirty="0" smtClean="0"/>
            <a:t>10. granit;</a:t>
          </a:r>
          <a:endParaRPr lang="id-ID" sz="2000" dirty="0"/>
        </a:p>
      </dgm:t>
    </dgm:pt>
    <dgm:pt modelId="{9E0508A0-A029-4DB6-900F-32F143CE3DEF}" type="parTrans" cxnId="{C5BB2E4B-01C9-40F8-850D-50BF536146AA}">
      <dgm:prSet/>
      <dgm:spPr/>
      <dgm:t>
        <a:bodyPr/>
        <a:lstStyle/>
        <a:p>
          <a:endParaRPr lang="id-ID" sz="2000"/>
        </a:p>
      </dgm:t>
    </dgm:pt>
    <dgm:pt modelId="{E4CC7E79-A599-48DB-B7B9-D20C1650B4DC}" type="sibTrans" cxnId="{C5BB2E4B-01C9-40F8-850D-50BF536146AA}">
      <dgm:prSet/>
      <dgm:spPr/>
      <dgm:t>
        <a:bodyPr/>
        <a:lstStyle/>
        <a:p>
          <a:endParaRPr lang="id-ID" sz="2000"/>
        </a:p>
      </dgm:t>
    </dgm:pt>
    <dgm:pt modelId="{DF624A02-CFA6-40EF-B2B1-3C49D4F8A24F}">
      <dgm:prSet custT="1"/>
      <dgm:spPr/>
      <dgm:t>
        <a:bodyPr/>
        <a:lstStyle/>
        <a:p>
          <a:r>
            <a:rPr lang="id-ID" sz="2000" dirty="0" smtClean="0"/>
            <a:t>11. kalsedon;</a:t>
          </a:r>
          <a:endParaRPr lang="id-ID" sz="2000" dirty="0"/>
        </a:p>
      </dgm:t>
    </dgm:pt>
    <dgm:pt modelId="{A3082672-CE4B-480C-BCE7-B26F72554F47}" type="parTrans" cxnId="{26348DB5-9B02-4C51-85F3-407A28116B5F}">
      <dgm:prSet/>
      <dgm:spPr/>
      <dgm:t>
        <a:bodyPr/>
        <a:lstStyle/>
        <a:p>
          <a:endParaRPr lang="id-ID" sz="2000"/>
        </a:p>
      </dgm:t>
    </dgm:pt>
    <dgm:pt modelId="{265FFA88-ABE8-405A-97D9-58B2A74C126D}" type="sibTrans" cxnId="{26348DB5-9B02-4C51-85F3-407A28116B5F}">
      <dgm:prSet/>
      <dgm:spPr/>
      <dgm:t>
        <a:bodyPr/>
        <a:lstStyle/>
        <a:p>
          <a:endParaRPr lang="id-ID" sz="2000"/>
        </a:p>
      </dgm:t>
    </dgm:pt>
    <dgm:pt modelId="{861D4F51-9DA7-40F5-BD3D-DF259AD632B0}">
      <dgm:prSet custT="1"/>
      <dgm:spPr/>
      <dgm:t>
        <a:bodyPr/>
        <a:lstStyle/>
        <a:p>
          <a:r>
            <a:rPr lang="id-ID" sz="2000" dirty="0" smtClean="0"/>
            <a:t>12. rijang (chert);</a:t>
          </a:r>
          <a:endParaRPr lang="id-ID" sz="2000" dirty="0"/>
        </a:p>
      </dgm:t>
    </dgm:pt>
    <dgm:pt modelId="{440AB818-2344-4F52-914C-0517E5609B31}" type="parTrans" cxnId="{ABA6EE6D-C9EF-416B-8EB3-4502E729F349}">
      <dgm:prSet/>
      <dgm:spPr/>
      <dgm:t>
        <a:bodyPr/>
        <a:lstStyle/>
        <a:p>
          <a:endParaRPr lang="id-ID" sz="2000"/>
        </a:p>
      </dgm:t>
    </dgm:pt>
    <dgm:pt modelId="{36C57607-F10A-4EB4-ABD3-6FA863696A22}" type="sibTrans" cxnId="{ABA6EE6D-C9EF-416B-8EB3-4502E729F349}">
      <dgm:prSet/>
      <dgm:spPr/>
      <dgm:t>
        <a:bodyPr/>
        <a:lstStyle/>
        <a:p>
          <a:endParaRPr lang="id-ID" sz="2000"/>
        </a:p>
      </dgm:t>
    </dgm:pt>
    <dgm:pt modelId="{A831C12F-42DF-4966-9410-33CDBB1E17AC}">
      <dgm:prSet custT="1"/>
      <dgm:spPr/>
      <dgm:t>
        <a:bodyPr/>
        <a:lstStyle/>
        <a:p>
          <a:r>
            <a:rPr lang="id-ID" sz="2000" dirty="0" smtClean="0"/>
            <a:t>13. jasper;</a:t>
          </a:r>
          <a:endParaRPr lang="id-ID" sz="2000" dirty="0"/>
        </a:p>
      </dgm:t>
    </dgm:pt>
    <dgm:pt modelId="{46ADAA8D-0420-4692-A2D5-1456F062963D}" type="parTrans" cxnId="{A9C7A972-981F-4E36-8F3F-B6D7D60B41AB}">
      <dgm:prSet/>
      <dgm:spPr/>
      <dgm:t>
        <a:bodyPr/>
        <a:lstStyle/>
        <a:p>
          <a:endParaRPr lang="id-ID" sz="2000"/>
        </a:p>
      </dgm:t>
    </dgm:pt>
    <dgm:pt modelId="{1914297A-3AEC-471B-B8EB-DCECCB3AEFB4}" type="sibTrans" cxnId="{A9C7A972-981F-4E36-8F3F-B6D7D60B41AB}">
      <dgm:prSet/>
      <dgm:spPr/>
      <dgm:t>
        <a:bodyPr/>
        <a:lstStyle/>
        <a:p>
          <a:endParaRPr lang="id-ID" sz="2000"/>
        </a:p>
      </dgm:t>
    </dgm:pt>
    <dgm:pt modelId="{1651561C-FD17-4628-A25D-79E1821256B7}">
      <dgm:prSet custT="1"/>
      <dgm:spPr/>
      <dgm:t>
        <a:bodyPr/>
        <a:lstStyle/>
        <a:p>
          <a:r>
            <a:rPr lang="id-ID" sz="2000" dirty="0" smtClean="0"/>
            <a:t>14. krisopras;</a:t>
          </a:r>
          <a:endParaRPr lang="id-ID" sz="2000" dirty="0"/>
        </a:p>
      </dgm:t>
    </dgm:pt>
    <dgm:pt modelId="{93147954-6520-47E1-81F6-29583D2FAA18}" type="parTrans" cxnId="{07C5D9B8-1AE4-4795-BDE9-9C2A2C0F06CB}">
      <dgm:prSet/>
      <dgm:spPr/>
      <dgm:t>
        <a:bodyPr/>
        <a:lstStyle/>
        <a:p>
          <a:endParaRPr lang="id-ID" sz="2000"/>
        </a:p>
      </dgm:t>
    </dgm:pt>
    <dgm:pt modelId="{74248866-2016-4EB3-BA98-25C78AC026A1}" type="sibTrans" cxnId="{07C5D9B8-1AE4-4795-BDE9-9C2A2C0F06CB}">
      <dgm:prSet/>
      <dgm:spPr/>
      <dgm:t>
        <a:bodyPr/>
        <a:lstStyle/>
        <a:p>
          <a:endParaRPr lang="id-ID" sz="2000"/>
        </a:p>
      </dgm:t>
    </dgm:pt>
    <dgm:pt modelId="{AE21C68C-518E-4FF3-9289-9FF653CFFC0F}">
      <dgm:prSet custT="1"/>
      <dgm:spPr/>
      <dgm:t>
        <a:bodyPr/>
        <a:lstStyle/>
        <a:p>
          <a:r>
            <a:rPr lang="id-ID" sz="2000" dirty="0" smtClean="0"/>
            <a:t>15. garnet; dan</a:t>
          </a:r>
          <a:endParaRPr lang="id-ID" sz="2000" dirty="0"/>
        </a:p>
      </dgm:t>
    </dgm:pt>
    <dgm:pt modelId="{DEB8F809-4D3A-45BD-B1EE-DF235D7A8429}" type="parTrans" cxnId="{B0935B36-CFE8-45ED-B4BF-111589821E52}">
      <dgm:prSet/>
      <dgm:spPr/>
      <dgm:t>
        <a:bodyPr/>
        <a:lstStyle/>
        <a:p>
          <a:endParaRPr lang="id-ID" sz="2000"/>
        </a:p>
      </dgm:t>
    </dgm:pt>
    <dgm:pt modelId="{4831F388-E363-4C59-AE69-E996B18771D7}" type="sibTrans" cxnId="{B0935B36-CFE8-45ED-B4BF-111589821E52}">
      <dgm:prSet/>
      <dgm:spPr/>
      <dgm:t>
        <a:bodyPr/>
        <a:lstStyle/>
        <a:p>
          <a:endParaRPr lang="id-ID" sz="2000"/>
        </a:p>
      </dgm:t>
    </dgm:pt>
    <dgm:pt modelId="{1B6E3CEC-4C51-4BCB-897E-841796EDB014}">
      <dgm:prSet custT="1"/>
      <dgm:spPr/>
      <dgm:t>
        <a:bodyPr/>
        <a:lstStyle/>
        <a:p>
          <a:r>
            <a:rPr lang="fi-FI" sz="2000" dirty="0" smtClean="0"/>
            <a:t>16. potensi komoditas tambang batuan lainnya.</a:t>
          </a:r>
          <a:endParaRPr lang="id-ID" sz="2000" dirty="0"/>
        </a:p>
      </dgm:t>
    </dgm:pt>
    <dgm:pt modelId="{5D756BFB-36B8-42B1-9F86-19895E049104}" type="parTrans" cxnId="{CED0F2EA-AD6F-45E4-B2E0-0A83EBDCE9B3}">
      <dgm:prSet/>
      <dgm:spPr/>
      <dgm:t>
        <a:bodyPr/>
        <a:lstStyle/>
        <a:p>
          <a:endParaRPr lang="id-ID" sz="2000"/>
        </a:p>
      </dgm:t>
    </dgm:pt>
    <dgm:pt modelId="{00743C6C-7160-4221-9334-76683E22EE7C}" type="sibTrans" cxnId="{CED0F2EA-AD6F-45E4-B2E0-0A83EBDCE9B3}">
      <dgm:prSet/>
      <dgm:spPr/>
      <dgm:t>
        <a:bodyPr/>
        <a:lstStyle/>
        <a:p>
          <a:endParaRPr lang="id-ID" sz="2000"/>
        </a:p>
      </dgm:t>
    </dgm:pt>
    <dgm:pt modelId="{0FBE75FF-20B6-4745-A685-2AF52F86FA49}">
      <dgm:prSet custT="1"/>
      <dgm:spPr/>
      <dgm:t>
        <a:bodyPr/>
        <a:lstStyle/>
        <a:p>
          <a:r>
            <a:rPr lang="id-ID" sz="2000" dirty="0" smtClean="0"/>
            <a:t>4. agat;</a:t>
          </a:r>
          <a:endParaRPr lang="id-ID" sz="2000" dirty="0"/>
        </a:p>
      </dgm:t>
    </dgm:pt>
    <dgm:pt modelId="{A14167CF-1767-426D-BA89-DD534AE033BD}" type="sibTrans" cxnId="{CCA16274-557F-46B7-BAFC-ACD25443A566}">
      <dgm:prSet/>
      <dgm:spPr/>
      <dgm:t>
        <a:bodyPr/>
        <a:lstStyle/>
        <a:p>
          <a:endParaRPr lang="id-ID" sz="2000"/>
        </a:p>
      </dgm:t>
    </dgm:pt>
    <dgm:pt modelId="{C6F55C61-5D91-4878-B443-64EBD0110296}" type="parTrans" cxnId="{CCA16274-557F-46B7-BAFC-ACD25443A566}">
      <dgm:prSet/>
      <dgm:spPr/>
      <dgm:t>
        <a:bodyPr/>
        <a:lstStyle/>
        <a:p>
          <a:endParaRPr lang="id-ID" sz="2000"/>
        </a:p>
      </dgm:t>
    </dgm:pt>
    <dgm:pt modelId="{FF4F7ABA-7996-4CE1-A623-B0CD03850578}">
      <dgm:prSet custT="1"/>
      <dgm:spPr/>
      <dgm:t>
        <a:bodyPr/>
        <a:lstStyle/>
        <a:p>
          <a:r>
            <a:rPr lang="id-ID" sz="2000" dirty="0" smtClean="0"/>
            <a:t>rumput laut;</a:t>
          </a:r>
          <a:endParaRPr lang="id-ID" sz="2000" dirty="0"/>
        </a:p>
      </dgm:t>
    </dgm:pt>
    <dgm:pt modelId="{3201D616-8163-4E60-A2D0-47D8D3FC28E1}" type="parTrans" cxnId="{A79C39AD-0BE1-4088-918A-8DFF3761F221}">
      <dgm:prSet/>
      <dgm:spPr/>
      <dgm:t>
        <a:bodyPr/>
        <a:lstStyle/>
        <a:p>
          <a:endParaRPr lang="id-ID"/>
        </a:p>
      </dgm:t>
    </dgm:pt>
    <dgm:pt modelId="{CF246EB2-03D2-45DC-9DB6-15D2B2B12EE8}" type="sibTrans" cxnId="{A79C39AD-0BE1-4088-918A-8DFF3761F221}">
      <dgm:prSet/>
      <dgm:spPr/>
      <dgm:t>
        <a:bodyPr/>
        <a:lstStyle/>
        <a:p>
          <a:endParaRPr lang="id-ID"/>
        </a:p>
      </dgm:t>
    </dgm:pt>
    <dgm:pt modelId="{91029C0D-CA85-4D51-A714-80982BE5602E}">
      <dgm:prSet custT="1"/>
      <dgm:spPr/>
      <dgm:t>
        <a:bodyPr/>
        <a:lstStyle/>
        <a:p>
          <a:r>
            <a:rPr lang="id-ID" sz="2000" dirty="0" smtClean="0"/>
            <a:t>hutan milik Desa; dan</a:t>
          </a:r>
          <a:endParaRPr lang="id-ID" sz="2000" dirty="0"/>
        </a:p>
      </dgm:t>
    </dgm:pt>
    <dgm:pt modelId="{A48B8A49-6CDF-45B0-BC42-A9E49CEED07C}" type="parTrans" cxnId="{0DD12B51-B5AC-484C-B606-471C918E2A65}">
      <dgm:prSet/>
      <dgm:spPr/>
      <dgm:t>
        <a:bodyPr/>
        <a:lstStyle/>
        <a:p>
          <a:endParaRPr lang="id-ID"/>
        </a:p>
      </dgm:t>
    </dgm:pt>
    <dgm:pt modelId="{C8EAFF50-E27C-4A73-9A9D-1906DC47A742}" type="sibTrans" cxnId="{0DD12B51-B5AC-484C-B606-471C918E2A65}">
      <dgm:prSet/>
      <dgm:spPr/>
      <dgm:t>
        <a:bodyPr/>
        <a:lstStyle/>
        <a:p>
          <a:endParaRPr lang="id-ID"/>
        </a:p>
      </dgm:t>
    </dgm:pt>
    <dgm:pt modelId="{01B1C5D2-5815-41DE-AAA2-C982B6B814FC}">
      <dgm:prSet custT="1"/>
      <dgm:spPr/>
      <dgm:t>
        <a:bodyPr/>
        <a:lstStyle/>
        <a:p>
          <a:r>
            <a:rPr lang="id-ID" sz="2000" dirty="0" smtClean="0"/>
            <a:t>pengelolaan sampah.</a:t>
          </a:r>
          <a:endParaRPr lang="id-ID" sz="2000" dirty="0"/>
        </a:p>
      </dgm:t>
    </dgm:pt>
    <dgm:pt modelId="{659EEBC3-EC25-4875-BADA-556BF0E307AB}" type="parTrans" cxnId="{67A7D4C2-0EB6-4A8C-AC82-C34F4007C128}">
      <dgm:prSet/>
      <dgm:spPr/>
      <dgm:t>
        <a:bodyPr/>
        <a:lstStyle/>
        <a:p>
          <a:endParaRPr lang="id-ID"/>
        </a:p>
      </dgm:t>
    </dgm:pt>
    <dgm:pt modelId="{CA8858FF-F6A7-4718-A522-9CD17B64BE03}" type="sibTrans" cxnId="{67A7D4C2-0EB6-4A8C-AC82-C34F4007C128}">
      <dgm:prSet/>
      <dgm:spPr/>
      <dgm:t>
        <a:bodyPr/>
        <a:lstStyle/>
        <a:p>
          <a:endParaRPr lang="id-ID"/>
        </a:p>
      </dgm:t>
    </dgm:pt>
    <dgm:pt modelId="{E4FF1865-7BF8-419D-9843-919E33CA7624}" type="pres">
      <dgm:prSet presAssocID="{A0F1A0D3-384A-4F08-91AB-83844BF3BC9B}" presName="linear" presStyleCnt="0">
        <dgm:presLayoutVars>
          <dgm:animLvl val="lvl"/>
          <dgm:resizeHandles val="exact"/>
        </dgm:presLayoutVars>
      </dgm:prSet>
      <dgm:spPr/>
      <dgm:t>
        <a:bodyPr/>
        <a:lstStyle/>
        <a:p>
          <a:endParaRPr lang="id-ID"/>
        </a:p>
      </dgm:t>
    </dgm:pt>
    <dgm:pt modelId="{729B1AD6-4F0D-4E8E-AB06-8391CB9F2503}" type="pres">
      <dgm:prSet presAssocID="{720A4532-44D1-4BAE-8ADB-78CD5654F064}" presName="parentText" presStyleLbl="node1" presStyleIdx="0" presStyleCnt="4">
        <dgm:presLayoutVars>
          <dgm:chMax val="0"/>
          <dgm:bulletEnabled val="1"/>
        </dgm:presLayoutVars>
      </dgm:prSet>
      <dgm:spPr/>
      <dgm:t>
        <a:bodyPr/>
        <a:lstStyle/>
        <a:p>
          <a:endParaRPr lang="id-ID"/>
        </a:p>
      </dgm:t>
    </dgm:pt>
    <dgm:pt modelId="{C0AE5E18-1453-40E8-9697-F2FD23608F90}" type="pres">
      <dgm:prSet presAssocID="{720A4532-44D1-4BAE-8ADB-78CD5654F064}" presName="childText" presStyleLbl="revTx" presStyleIdx="0" presStyleCnt="1">
        <dgm:presLayoutVars>
          <dgm:bulletEnabled val="1"/>
        </dgm:presLayoutVars>
      </dgm:prSet>
      <dgm:spPr/>
      <dgm:t>
        <a:bodyPr/>
        <a:lstStyle/>
        <a:p>
          <a:endParaRPr lang="id-ID"/>
        </a:p>
      </dgm:t>
    </dgm:pt>
    <dgm:pt modelId="{6E43839C-D12A-4B10-9644-BB00B24505C3}" type="pres">
      <dgm:prSet presAssocID="{FF4F7ABA-7996-4CE1-A623-B0CD03850578}" presName="parentText" presStyleLbl="node1" presStyleIdx="1" presStyleCnt="4">
        <dgm:presLayoutVars>
          <dgm:chMax val="0"/>
          <dgm:bulletEnabled val="1"/>
        </dgm:presLayoutVars>
      </dgm:prSet>
      <dgm:spPr/>
      <dgm:t>
        <a:bodyPr/>
        <a:lstStyle/>
        <a:p>
          <a:endParaRPr lang="id-ID"/>
        </a:p>
      </dgm:t>
    </dgm:pt>
    <dgm:pt modelId="{E2E5F237-FAD6-48A0-8C9D-BAB76D28D214}" type="pres">
      <dgm:prSet presAssocID="{CF246EB2-03D2-45DC-9DB6-15D2B2B12EE8}" presName="spacer" presStyleCnt="0"/>
      <dgm:spPr/>
    </dgm:pt>
    <dgm:pt modelId="{B2378E75-D130-46A6-AE81-8043A6221A59}" type="pres">
      <dgm:prSet presAssocID="{91029C0D-CA85-4D51-A714-80982BE5602E}" presName="parentText" presStyleLbl="node1" presStyleIdx="2" presStyleCnt="4">
        <dgm:presLayoutVars>
          <dgm:chMax val="0"/>
          <dgm:bulletEnabled val="1"/>
        </dgm:presLayoutVars>
      </dgm:prSet>
      <dgm:spPr/>
      <dgm:t>
        <a:bodyPr/>
        <a:lstStyle/>
        <a:p>
          <a:endParaRPr lang="id-ID"/>
        </a:p>
      </dgm:t>
    </dgm:pt>
    <dgm:pt modelId="{F7934A57-42AD-44A7-84FA-895579D436D1}" type="pres">
      <dgm:prSet presAssocID="{C8EAFF50-E27C-4A73-9A9D-1906DC47A742}" presName="spacer" presStyleCnt="0"/>
      <dgm:spPr/>
    </dgm:pt>
    <dgm:pt modelId="{D94B2B67-9BE6-4CE9-8DAC-DD12E7B50B00}" type="pres">
      <dgm:prSet presAssocID="{01B1C5D2-5815-41DE-AAA2-C982B6B814FC}" presName="parentText" presStyleLbl="node1" presStyleIdx="3" presStyleCnt="4">
        <dgm:presLayoutVars>
          <dgm:chMax val="0"/>
          <dgm:bulletEnabled val="1"/>
        </dgm:presLayoutVars>
      </dgm:prSet>
      <dgm:spPr/>
      <dgm:t>
        <a:bodyPr/>
        <a:lstStyle/>
        <a:p>
          <a:endParaRPr lang="id-ID"/>
        </a:p>
      </dgm:t>
    </dgm:pt>
  </dgm:ptLst>
  <dgm:cxnLst>
    <dgm:cxn modelId="{CCA16274-557F-46B7-BAFC-ACD25443A566}" srcId="{720A4532-44D1-4BAE-8ADB-78CD5654F064}" destId="{0FBE75FF-20B6-4745-A685-2AF52F86FA49}" srcOrd="3" destOrd="0" parTransId="{C6F55C61-5D91-4878-B443-64EBD0110296}" sibTransId="{A14167CF-1767-426D-BA89-DD534AE033BD}"/>
    <dgm:cxn modelId="{C5BB2E4B-01C9-40F8-850D-50BF536146AA}" srcId="{720A4532-44D1-4BAE-8ADB-78CD5654F064}" destId="{321438CC-8963-49BB-B8D0-FDC51122E4A3}" srcOrd="9" destOrd="0" parTransId="{9E0508A0-A029-4DB6-900F-32F143CE3DEF}" sibTransId="{E4CC7E79-A599-48DB-B7B9-D20C1650B4DC}"/>
    <dgm:cxn modelId="{38C48264-FF9D-4F58-9C02-74706B12FC81}" srcId="{720A4532-44D1-4BAE-8ADB-78CD5654F064}" destId="{BAF2EEA6-34D3-42E1-ADBA-551261AB694E}" srcOrd="5" destOrd="0" parTransId="{D6752FD2-584C-48CD-8EA8-1DABD121C95B}" sibTransId="{D1257815-D416-4D27-B002-E05463F0941B}"/>
    <dgm:cxn modelId="{4B10F3BA-C9E2-4C14-A6FD-4C9BA438B632}" srcId="{720A4532-44D1-4BAE-8ADB-78CD5654F064}" destId="{E5B26708-0EC8-48F8-A8BF-CC52219A4C55}" srcOrd="1" destOrd="0" parTransId="{1F4EE1AC-416C-4A1E-A67B-C6A2E0412DB7}" sibTransId="{1348FEF8-5AA8-452A-92F2-3E0593F6C23A}"/>
    <dgm:cxn modelId="{14900AE7-0F2D-4772-B396-DC3B2FDF1CE0}" srcId="{720A4532-44D1-4BAE-8ADB-78CD5654F064}" destId="{4A8DA1BA-EB6D-4131-9E0D-C3750BDBF4B9}" srcOrd="0" destOrd="0" parTransId="{C256964B-F67B-4AB9-A692-0E215E9B2662}" sibTransId="{91C538D8-9394-49AB-96D9-10DD4A709B83}"/>
    <dgm:cxn modelId="{74D9F1C6-6953-4E5E-BF24-60B61A98B15A}" type="presOf" srcId="{A0F1A0D3-384A-4F08-91AB-83844BF3BC9B}" destId="{E4FF1865-7BF8-419D-9843-919E33CA7624}" srcOrd="0" destOrd="0" presId="urn:microsoft.com/office/officeart/2005/8/layout/vList2"/>
    <dgm:cxn modelId="{9C38BE0E-F57C-4303-8B80-D390E56A315F}" type="presOf" srcId="{5D0A932E-7323-4A26-8B95-9B9542159AC9}" destId="{C0AE5E18-1453-40E8-9697-F2FD23608F90}" srcOrd="0" destOrd="7" presId="urn:microsoft.com/office/officeart/2005/8/layout/vList2"/>
    <dgm:cxn modelId="{9BC4FEC1-9719-47B7-9A9D-BFCFC9AC93F4}" srcId="{720A4532-44D1-4BAE-8ADB-78CD5654F064}" destId="{6B50215F-2026-4537-953E-D2C47A26EB9F}" srcOrd="6" destOrd="0" parTransId="{CFC5DAF0-A1A1-4DF5-A2B3-DAB4ED6D0494}" sibTransId="{8A590F9F-3039-45A6-BAB3-1F76B64130CA}"/>
    <dgm:cxn modelId="{8B38AACB-CA5A-4904-96FF-006E54AE4767}" type="presOf" srcId="{E8DE6012-5495-4FE0-AD8B-A842977D29DD}" destId="{C0AE5E18-1453-40E8-9697-F2FD23608F90}" srcOrd="0" destOrd="2" presId="urn:microsoft.com/office/officeart/2005/8/layout/vList2"/>
    <dgm:cxn modelId="{3D483244-C4E0-478C-B653-500AD2FE57F1}" type="presOf" srcId="{0FBE75FF-20B6-4745-A685-2AF52F86FA49}" destId="{C0AE5E18-1453-40E8-9697-F2FD23608F90}" srcOrd="0" destOrd="3" presId="urn:microsoft.com/office/officeart/2005/8/layout/vList2"/>
    <dgm:cxn modelId="{0DD12B51-B5AC-484C-B606-471C918E2A65}" srcId="{A0F1A0D3-384A-4F08-91AB-83844BF3BC9B}" destId="{91029C0D-CA85-4D51-A714-80982BE5602E}" srcOrd="2" destOrd="0" parTransId="{A48B8A49-6CDF-45B0-BC42-A9E49CEED07C}" sibTransId="{C8EAFF50-E27C-4A73-9A9D-1906DC47A742}"/>
    <dgm:cxn modelId="{A9C7A972-981F-4E36-8F3F-B6D7D60B41AB}" srcId="{720A4532-44D1-4BAE-8ADB-78CD5654F064}" destId="{A831C12F-42DF-4966-9410-33CDBB1E17AC}" srcOrd="12" destOrd="0" parTransId="{46ADAA8D-0420-4692-A2D5-1456F062963D}" sibTransId="{1914297A-3AEC-471B-B8EB-DCECCB3AEFB4}"/>
    <dgm:cxn modelId="{ABA6EE6D-C9EF-416B-8EB3-4502E729F349}" srcId="{720A4532-44D1-4BAE-8ADB-78CD5654F064}" destId="{861D4F51-9DA7-40F5-BD3D-DF259AD632B0}" srcOrd="11" destOrd="0" parTransId="{440AB818-2344-4F52-914C-0517E5609B31}" sibTransId="{36C57607-F10A-4EB4-ABD3-6FA863696A22}"/>
    <dgm:cxn modelId="{B5E743CB-6D0B-4B88-9D79-03A0A840D101}" srcId="{720A4532-44D1-4BAE-8ADB-78CD5654F064}" destId="{78FB3818-106C-4336-A7CD-6E97C5331B3A}" srcOrd="8" destOrd="0" parTransId="{C4C3F59F-0F94-48F4-B774-9579BAC0C3CF}" sibTransId="{AE85B7B7-3647-4417-98E3-3F6DB62DAC84}"/>
    <dgm:cxn modelId="{07286D65-D32D-4BE0-962D-4942DCAC5F19}" srcId="{720A4532-44D1-4BAE-8ADB-78CD5654F064}" destId="{0A2C944A-ED29-460B-B9E9-4621F34A5CD9}" srcOrd="4" destOrd="0" parTransId="{BEE9DF44-DDD6-4927-982D-07581D0B7EC5}" sibTransId="{67614015-A5C3-4FB5-AD79-2DBD30FD7354}"/>
    <dgm:cxn modelId="{17CBFC22-4E9C-48CE-936D-571B16D45BD6}" type="presOf" srcId="{E5B26708-0EC8-48F8-A8BF-CC52219A4C55}" destId="{C0AE5E18-1453-40E8-9697-F2FD23608F90}" srcOrd="0" destOrd="1" presId="urn:microsoft.com/office/officeart/2005/8/layout/vList2"/>
    <dgm:cxn modelId="{F92E114E-2C2C-4FA9-84C0-972316BD29BB}" type="presOf" srcId="{FF4F7ABA-7996-4CE1-A623-B0CD03850578}" destId="{6E43839C-D12A-4B10-9644-BB00B24505C3}" srcOrd="0" destOrd="0" presId="urn:microsoft.com/office/officeart/2005/8/layout/vList2"/>
    <dgm:cxn modelId="{CED0F2EA-AD6F-45E4-B2E0-0A83EBDCE9B3}" srcId="{720A4532-44D1-4BAE-8ADB-78CD5654F064}" destId="{1B6E3CEC-4C51-4BCB-897E-841796EDB014}" srcOrd="15" destOrd="0" parTransId="{5D756BFB-36B8-42B1-9F86-19895E049104}" sibTransId="{00743C6C-7160-4221-9334-76683E22EE7C}"/>
    <dgm:cxn modelId="{26348DB5-9B02-4C51-85F3-407A28116B5F}" srcId="{720A4532-44D1-4BAE-8ADB-78CD5654F064}" destId="{DF624A02-CFA6-40EF-B2B1-3C49D4F8A24F}" srcOrd="10" destOrd="0" parTransId="{A3082672-CE4B-480C-BCE7-B26F72554F47}" sibTransId="{265FFA88-ABE8-405A-97D9-58B2A74C126D}"/>
    <dgm:cxn modelId="{EFA65140-A933-48CE-BCC9-A080ECC675C1}" type="presOf" srcId="{91029C0D-CA85-4D51-A714-80982BE5602E}" destId="{B2378E75-D130-46A6-AE81-8043A6221A59}" srcOrd="0" destOrd="0" presId="urn:microsoft.com/office/officeart/2005/8/layout/vList2"/>
    <dgm:cxn modelId="{C77B77C5-EB55-43D5-8B43-955609485FDE}" type="presOf" srcId="{DF624A02-CFA6-40EF-B2B1-3C49D4F8A24F}" destId="{C0AE5E18-1453-40E8-9697-F2FD23608F90}" srcOrd="0" destOrd="10" presId="urn:microsoft.com/office/officeart/2005/8/layout/vList2"/>
    <dgm:cxn modelId="{95148811-7D17-42B7-9A03-EFCA46069891}" type="presOf" srcId="{BAF2EEA6-34D3-42E1-ADBA-551261AB694E}" destId="{C0AE5E18-1453-40E8-9697-F2FD23608F90}" srcOrd="0" destOrd="5" presId="urn:microsoft.com/office/officeart/2005/8/layout/vList2"/>
    <dgm:cxn modelId="{F0B94736-B82A-4B38-83A2-014310671825}" type="presOf" srcId="{6B50215F-2026-4537-953E-D2C47A26EB9F}" destId="{C0AE5E18-1453-40E8-9697-F2FD23608F90}" srcOrd="0" destOrd="6" presId="urn:microsoft.com/office/officeart/2005/8/layout/vList2"/>
    <dgm:cxn modelId="{FA322C35-3667-4818-8FC4-9CD5183CAB3D}" srcId="{A0F1A0D3-384A-4F08-91AB-83844BF3BC9B}" destId="{720A4532-44D1-4BAE-8ADB-78CD5654F064}" srcOrd="0" destOrd="0" parTransId="{0090AE74-11EF-4AB1-8456-B41371B7A740}" sibTransId="{C86AD1E7-F023-4866-B2A5-DB7D54502B3A}"/>
    <dgm:cxn modelId="{2B2060D9-F1C5-445E-89D3-C25C4C06E22E}" type="presOf" srcId="{720A4532-44D1-4BAE-8ADB-78CD5654F064}" destId="{729B1AD6-4F0D-4E8E-AB06-8391CB9F2503}" srcOrd="0" destOrd="0" presId="urn:microsoft.com/office/officeart/2005/8/layout/vList2"/>
    <dgm:cxn modelId="{D2B3F83F-DF5E-4DEB-9CBE-4F9D5C30C2AB}" type="presOf" srcId="{321438CC-8963-49BB-B8D0-FDC51122E4A3}" destId="{C0AE5E18-1453-40E8-9697-F2FD23608F90}" srcOrd="0" destOrd="9" presId="urn:microsoft.com/office/officeart/2005/8/layout/vList2"/>
    <dgm:cxn modelId="{F7FB44DE-1B1C-43EB-A57A-57717E203D17}" type="presOf" srcId="{0A2C944A-ED29-460B-B9E9-4621F34A5CD9}" destId="{C0AE5E18-1453-40E8-9697-F2FD23608F90}" srcOrd="0" destOrd="4" presId="urn:microsoft.com/office/officeart/2005/8/layout/vList2"/>
    <dgm:cxn modelId="{D5C92B9A-0714-4421-AF7E-27A4FE206BD7}" type="presOf" srcId="{AE21C68C-518E-4FF3-9289-9FF653CFFC0F}" destId="{C0AE5E18-1453-40E8-9697-F2FD23608F90}" srcOrd="0" destOrd="14" presId="urn:microsoft.com/office/officeart/2005/8/layout/vList2"/>
    <dgm:cxn modelId="{07C5D9B8-1AE4-4795-BDE9-9C2A2C0F06CB}" srcId="{720A4532-44D1-4BAE-8ADB-78CD5654F064}" destId="{1651561C-FD17-4628-A25D-79E1821256B7}" srcOrd="13" destOrd="0" parTransId="{93147954-6520-47E1-81F6-29583D2FAA18}" sibTransId="{74248866-2016-4EB3-BA98-25C78AC026A1}"/>
    <dgm:cxn modelId="{6E5E3C4A-0DED-48C1-A571-7F4B0302E08E}" type="presOf" srcId="{A831C12F-42DF-4966-9410-33CDBB1E17AC}" destId="{C0AE5E18-1453-40E8-9697-F2FD23608F90}" srcOrd="0" destOrd="12" presId="urn:microsoft.com/office/officeart/2005/8/layout/vList2"/>
    <dgm:cxn modelId="{E5D28730-F4B9-4A71-96A4-C10FB2B686B1}" srcId="{720A4532-44D1-4BAE-8ADB-78CD5654F064}" destId="{5D0A932E-7323-4A26-8B95-9B9542159AC9}" srcOrd="7" destOrd="0" parTransId="{207DDB7B-F777-4AC3-B013-926CB19E1858}" sibTransId="{8B694316-34F9-4649-BE92-7B3ED52178A8}"/>
    <dgm:cxn modelId="{B0935B36-CFE8-45ED-B4BF-111589821E52}" srcId="{720A4532-44D1-4BAE-8ADB-78CD5654F064}" destId="{AE21C68C-518E-4FF3-9289-9FF653CFFC0F}" srcOrd="14" destOrd="0" parTransId="{DEB8F809-4D3A-45BD-B1EE-DF235D7A8429}" sibTransId="{4831F388-E363-4C59-AE69-E996B18771D7}"/>
    <dgm:cxn modelId="{1B21652C-2CBF-4ADE-9BEA-02983B122E90}" type="presOf" srcId="{4A8DA1BA-EB6D-4131-9E0D-C3750BDBF4B9}" destId="{C0AE5E18-1453-40E8-9697-F2FD23608F90}" srcOrd="0" destOrd="0" presId="urn:microsoft.com/office/officeart/2005/8/layout/vList2"/>
    <dgm:cxn modelId="{1BBDE4E7-0C9F-407A-B787-6D09379CDDAE}" srcId="{720A4532-44D1-4BAE-8ADB-78CD5654F064}" destId="{E8DE6012-5495-4FE0-AD8B-A842977D29DD}" srcOrd="2" destOrd="0" parTransId="{E3EC1FC8-591B-4969-8A82-D4ACAA754D56}" sibTransId="{D2407D84-56B0-4365-A71B-E2726731671A}"/>
    <dgm:cxn modelId="{A79C39AD-0BE1-4088-918A-8DFF3761F221}" srcId="{A0F1A0D3-384A-4F08-91AB-83844BF3BC9B}" destId="{FF4F7ABA-7996-4CE1-A623-B0CD03850578}" srcOrd="1" destOrd="0" parTransId="{3201D616-8163-4E60-A2D0-47D8D3FC28E1}" sibTransId="{CF246EB2-03D2-45DC-9DB6-15D2B2B12EE8}"/>
    <dgm:cxn modelId="{43AAD00F-0AD8-4C33-A7A5-E4756D309CB8}" type="presOf" srcId="{01B1C5D2-5815-41DE-AAA2-C982B6B814FC}" destId="{D94B2B67-9BE6-4CE9-8DAC-DD12E7B50B00}" srcOrd="0" destOrd="0" presId="urn:microsoft.com/office/officeart/2005/8/layout/vList2"/>
    <dgm:cxn modelId="{137F53B8-AE16-433B-ACEC-D19678A1223E}" type="presOf" srcId="{78FB3818-106C-4336-A7CD-6E97C5331B3A}" destId="{C0AE5E18-1453-40E8-9697-F2FD23608F90}" srcOrd="0" destOrd="8" presId="urn:microsoft.com/office/officeart/2005/8/layout/vList2"/>
    <dgm:cxn modelId="{F5E7B6E2-3A29-4A0A-8963-78E994B94AAF}" type="presOf" srcId="{1B6E3CEC-4C51-4BCB-897E-841796EDB014}" destId="{C0AE5E18-1453-40E8-9697-F2FD23608F90}" srcOrd="0" destOrd="15" presId="urn:microsoft.com/office/officeart/2005/8/layout/vList2"/>
    <dgm:cxn modelId="{67A7D4C2-0EB6-4A8C-AC82-C34F4007C128}" srcId="{A0F1A0D3-384A-4F08-91AB-83844BF3BC9B}" destId="{01B1C5D2-5815-41DE-AAA2-C982B6B814FC}" srcOrd="3" destOrd="0" parTransId="{659EEBC3-EC25-4875-BADA-556BF0E307AB}" sibTransId="{CA8858FF-F6A7-4718-A522-9CD17B64BE03}"/>
    <dgm:cxn modelId="{B9B3BDD0-065C-42A3-B6A5-F86E4BC5FBA3}" type="presOf" srcId="{861D4F51-9DA7-40F5-BD3D-DF259AD632B0}" destId="{C0AE5E18-1453-40E8-9697-F2FD23608F90}" srcOrd="0" destOrd="11" presId="urn:microsoft.com/office/officeart/2005/8/layout/vList2"/>
    <dgm:cxn modelId="{0E2A05C7-B0B4-4715-A4D3-FD1CEA44A489}" type="presOf" srcId="{1651561C-FD17-4628-A25D-79E1821256B7}" destId="{C0AE5E18-1453-40E8-9697-F2FD23608F90}" srcOrd="0" destOrd="13" presId="urn:microsoft.com/office/officeart/2005/8/layout/vList2"/>
    <dgm:cxn modelId="{15F156C1-3124-4570-A36D-897F04F3D8FB}" type="presParOf" srcId="{E4FF1865-7BF8-419D-9843-919E33CA7624}" destId="{729B1AD6-4F0D-4E8E-AB06-8391CB9F2503}" srcOrd="0" destOrd="0" presId="urn:microsoft.com/office/officeart/2005/8/layout/vList2"/>
    <dgm:cxn modelId="{73C876FF-DD1A-4DF3-AD5C-E766DE488D1B}" type="presParOf" srcId="{E4FF1865-7BF8-419D-9843-919E33CA7624}" destId="{C0AE5E18-1453-40E8-9697-F2FD23608F90}" srcOrd="1" destOrd="0" presId="urn:microsoft.com/office/officeart/2005/8/layout/vList2"/>
    <dgm:cxn modelId="{CCB695D6-2AEB-4DAA-97F8-05FBE0C4373F}" type="presParOf" srcId="{E4FF1865-7BF8-419D-9843-919E33CA7624}" destId="{6E43839C-D12A-4B10-9644-BB00B24505C3}" srcOrd="2" destOrd="0" presId="urn:microsoft.com/office/officeart/2005/8/layout/vList2"/>
    <dgm:cxn modelId="{5FC02EBA-8720-4D3F-9E8C-3775EBEC2216}" type="presParOf" srcId="{E4FF1865-7BF8-419D-9843-919E33CA7624}" destId="{E2E5F237-FAD6-48A0-8C9D-BAB76D28D214}" srcOrd="3" destOrd="0" presId="urn:microsoft.com/office/officeart/2005/8/layout/vList2"/>
    <dgm:cxn modelId="{2582F465-7312-4B66-B7CA-1A2A5A2EA0BB}" type="presParOf" srcId="{E4FF1865-7BF8-419D-9843-919E33CA7624}" destId="{B2378E75-D130-46A6-AE81-8043A6221A59}" srcOrd="4" destOrd="0" presId="urn:microsoft.com/office/officeart/2005/8/layout/vList2"/>
    <dgm:cxn modelId="{DF1DAD82-25B6-42DA-9464-72E932053E09}" type="presParOf" srcId="{E4FF1865-7BF8-419D-9843-919E33CA7624}" destId="{F7934A57-42AD-44A7-84FA-895579D436D1}" srcOrd="5" destOrd="0" presId="urn:microsoft.com/office/officeart/2005/8/layout/vList2"/>
    <dgm:cxn modelId="{39C7EB22-02AF-4009-82C7-4C659E3F23C9}" type="presParOf" srcId="{E4FF1865-7BF8-419D-9843-919E33CA7624}" destId="{D94B2B67-9BE6-4CE9-8DAC-DD12E7B50B00}" srcOrd="6"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13F740A0-D18B-4C5C-B9A1-D47ADE56930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FA4C3B27-1083-4334-9155-5EC6390DD661}">
      <dgm:prSet phldrT="[Text]" custT="1"/>
      <dgm:spPr/>
      <dgm:t>
        <a:bodyPr/>
        <a:lstStyle/>
        <a:p>
          <a:r>
            <a:rPr lang="id-ID" sz="2000" dirty="0" smtClean="0"/>
            <a:t>Penggunaan Dana Desa yang bersumber dari APBN untuk Pemberdayaan Masyarakat Desa terutama untuk penanggulangan kemiskinan dan peningkatan akses atas sumber daya ekonomi, sejalan dengan pencapaian target RPJM Desa dan RKP Desa setiap tahunnya, yang diantaranya dapat mencakup:</a:t>
          </a:r>
          <a:endParaRPr lang="id-ID" sz="2000" dirty="0"/>
        </a:p>
      </dgm:t>
    </dgm:pt>
    <dgm:pt modelId="{6273B552-1FFC-4E50-8251-1ED9EA225199}" type="parTrans" cxnId="{3DFCF00C-4BDA-4A7F-81B5-9A5D5BC212D3}">
      <dgm:prSet/>
      <dgm:spPr/>
      <dgm:t>
        <a:bodyPr/>
        <a:lstStyle/>
        <a:p>
          <a:endParaRPr lang="id-ID" sz="2000"/>
        </a:p>
      </dgm:t>
    </dgm:pt>
    <dgm:pt modelId="{9FED28F4-5534-47CB-A929-1A8087B6061C}" type="sibTrans" cxnId="{3DFCF00C-4BDA-4A7F-81B5-9A5D5BC212D3}">
      <dgm:prSet/>
      <dgm:spPr/>
      <dgm:t>
        <a:bodyPr/>
        <a:lstStyle/>
        <a:p>
          <a:endParaRPr lang="id-ID" sz="2000"/>
        </a:p>
      </dgm:t>
    </dgm:pt>
    <dgm:pt modelId="{D5A16AF8-6765-4904-93F3-C274386BC808}">
      <dgm:prSet phldrT="[Text]" custT="1"/>
      <dgm:spPr/>
      <dgm:t>
        <a:bodyPr/>
        <a:lstStyle/>
        <a:p>
          <a:r>
            <a:rPr lang="es-ES" sz="2000" dirty="0" smtClean="0"/>
            <a:t>a. </a:t>
          </a:r>
          <a:r>
            <a:rPr lang="es-ES" sz="2000" dirty="0" err="1" smtClean="0"/>
            <a:t>peningkatan</a:t>
          </a:r>
          <a:r>
            <a:rPr lang="es-ES" sz="2000" dirty="0" smtClean="0"/>
            <a:t> </a:t>
          </a:r>
          <a:r>
            <a:rPr lang="es-ES" sz="2000" dirty="0" err="1" smtClean="0"/>
            <a:t>kualitas</a:t>
          </a:r>
          <a:r>
            <a:rPr lang="es-ES" sz="2000" dirty="0" smtClean="0"/>
            <a:t> </a:t>
          </a:r>
          <a:r>
            <a:rPr lang="es-ES" sz="2000" dirty="0" err="1" smtClean="0"/>
            <a:t>proses</a:t>
          </a:r>
          <a:r>
            <a:rPr lang="es-ES" sz="2000" dirty="0" smtClean="0"/>
            <a:t> </a:t>
          </a:r>
          <a:r>
            <a:rPr lang="es-ES" sz="2000" dirty="0" err="1" smtClean="0"/>
            <a:t>perencanaan</a:t>
          </a:r>
          <a:r>
            <a:rPr lang="es-ES" sz="2000" dirty="0" smtClean="0"/>
            <a:t> </a:t>
          </a:r>
          <a:r>
            <a:rPr lang="es-ES" sz="2000" dirty="0" err="1" smtClean="0"/>
            <a:t>Desa</a:t>
          </a:r>
          <a:r>
            <a:rPr lang="es-ES" sz="2000" dirty="0" smtClean="0"/>
            <a:t>;</a:t>
          </a:r>
          <a:endParaRPr lang="id-ID" sz="2000" dirty="0"/>
        </a:p>
      </dgm:t>
    </dgm:pt>
    <dgm:pt modelId="{9499A594-86DC-4528-B510-6F88E94D3CF1}" type="parTrans" cxnId="{3A566501-5A9C-4A3F-8016-5067C7A2B524}">
      <dgm:prSet/>
      <dgm:spPr/>
      <dgm:t>
        <a:bodyPr/>
        <a:lstStyle/>
        <a:p>
          <a:endParaRPr lang="id-ID" sz="2000"/>
        </a:p>
      </dgm:t>
    </dgm:pt>
    <dgm:pt modelId="{3BE1349B-B9EC-4E4D-B5E2-6622C2DBAD92}" type="sibTrans" cxnId="{3A566501-5A9C-4A3F-8016-5067C7A2B524}">
      <dgm:prSet/>
      <dgm:spPr/>
      <dgm:t>
        <a:bodyPr/>
        <a:lstStyle/>
        <a:p>
          <a:endParaRPr lang="id-ID" sz="2000"/>
        </a:p>
      </dgm:t>
    </dgm:pt>
    <dgm:pt modelId="{47D46A89-86AA-4180-B22C-DDDA87A9BED5}">
      <dgm:prSet custT="1"/>
      <dgm:spPr/>
      <dgm:t>
        <a:bodyPr/>
        <a:lstStyle/>
        <a:p>
          <a:r>
            <a:rPr lang="id-ID" sz="2000" dirty="0" smtClean="0"/>
            <a:t>b. mendukung kegiatan ekonomi baik yang dikembangkan oleh BUM Desa maupun oleh kelompok usaha masyarakat Desa lainnya;</a:t>
          </a:r>
          <a:endParaRPr lang="id-ID" sz="2000" dirty="0"/>
        </a:p>
      </dgm:t>
    </dgm:pt>
    <dgm:pt modelId="{2C2E530E-FFBE-443E-A144-C1F1EF0F8146}" type="parTrans" cxnId="{CC194F22-8CAD-4D4B-AE56-9C45E8801D43}">
      <dgm:prSet/>
      <dgm:spPr/>
      <dgm:t>
        <a:bodyPr/>
        <a:lstStyle/>
        <a:p>
          <a:endParaRPr lang="id-ID" sz="2000"/>
        </a:p>
      </dgm:t>
    </dgm:pt>
    <dgm:pt modelId="{017E1B8B-2AC3-44B9-8082-F6F3F9FE13D4}" type="sibTrans" cxnId="{CC194F22-8CAD-4D4B-AE56-9C45E8801D43}">
      <dgm:prSet/>
      <dgm:spPr/>
      <dgm:t>
        <a:bodyPr/>
        <a:lstStyle/>
        <a:p>
          <a:endParaRPr lang="id-ID" sz="2000"/>
        </a:p>
      </dgm:t>
    </dgm:pt>
    <dgm:pt modelId="{D2B0A06E-22B8-4D94-B3D9-51F1636FBEE2}">
      <dgm:prSet custT="1"/>
      <dgm:spPr/>
      <dgm:t>
        <a:bodyPr/>
        <a:lstStyle/>
        <a:p>
          <a:r>
            <a:rPr lang="sv-SE" sz="2000" dirty="0" smtClean="0"/>
            <a:t>c. pembentukan dan peningkatan kapasitas Kader Pemberdayaan Masyarakat Desa;</a:t>
          </a:r>
          <a:endParaRPr lang="id-ID" sz="2000" dirty="0"/>
        </a:p>
      </dgm:t>
    </dgm:pt>
    <dgm:pt modelId="{6FBA2D52-9470-4702-A826-076D33C06C86}" type="parTrans" cxnId="{D435CDED-A21A-4912-8742-657AB2EDEC3B}">
      <dgm:prSet/>
      <dgm:spPr/>
      <dgm:t>
        <a:bodyPr/>
        <a:lstStyle/>
        <a:p>
          <a:endParaRPr lang="id-ID" sz="2000"/>
        </a:p>
      </dgm:t>
    </dgm:pt>
    <dgm:pt modelId="{17CBAECD-E8E9-4441-8D0B-DF274A61EF13}" type="sibTrans" cxnId="{D435CDED-A21A-4912-8742-657AB2EDEC3B}">
      <dgm:prSet/>
      <dgm:spPr/>
      <dgm:t>
        <a:bodyPr/>
        <a:lstStyle/>
        <a:p>
          <a:endParaRPr lang="id-ID" sz="2000"/>
        </a:p>
      </dgm:t>
    </dgm:pt>
    <dgm:pt modelId="{8068770C-DD35-4C23-A025-EDF3E0B053BC}">
      <dgm:prSet custT="1"/>
      <dgm:spPr/>
      <dgm:t>
        <a:bodyPr/>
        <a:lstStyle/>
        <a:p>
          <a:r>
            <a:rPr lang="id-ID" sz="2000" dirty="0" smtClean="0"/>
            <a:t>d. pengorganisasian melalui pembentukan dan fasilitasi paralegal untuk memberikan bantuan hukum kepada warga masyarakat Desa;</a:t>
          </a:r>
          <a:endParaRPr lang="id-ID" sz="2000" dirty="0"/>
        </a:p>
      </dgm:t>
    </dgm:pt>
    <dgm:pt modelId="{9673B17F-5A7A-4D08-B35F-90C18A2B6B97}" type="parTrans" cxnId="{34D20170-EA58-4A14-BC17-0C6595B58DDB}">
      <dgm:prSet/>
      <dgm:spPr/>
      <dgm:t>
        <a:bodyPr/>
        <a:lstStyle/>
        <a:p>
          <a:endParaRPr lang="id-ID" sz="2000"/>
        </a:p>
      </dgm:t>
    </dgm:pt>
    <dgm:pt modelId="{3366138E-E8E3-4F55-B40A-B71B050EE954}" type="sibTrans" cxnId="{34D20170-EA58-4A14-BC17-0C6595B58DDB}">
      <dgm:prSet/>
      <dgm:spPr/>
      <dgm:t>
        <a:bodyPr/>
        <a:lstStyle/>
        <a:p>
          <a:endParaRPr lang="id-ID" sz="2000"/>
        </a:p>
      </dgm:t>
    </dgm:pt>
    <dgm:pt modelId="{74EFE2E4-CCD5-453B-8DFA-73300826446E}">
      <dgm:prSet custT="1"/>
      <dgm:spPr/>
      <dgm:t>
        <a:bodyPr/>
        <a:lstStyle/>
        <a:p>
          <a:r>
            <a:rPr lang="id-ID" sz="2000" dirty="0" smtClean="0"/>
            <a:t>e. penyelenggaraan promosi kesehatan dan gerakan hidup bersih dan sehat;</a:t>
          </a:r>
          <a:endParaRPr lang="id-ID" sz="2000" dirty="0"/>
        </a:p>
      </dgm:t>
    </dgm:pt>
    <dgm:pt modelId="{B0F70C67-2318-4734-9B30-EFEEF198A782}" type="parTrans" cxnId="{16C1D7FF-688E-4FE1-8B1C-0E3B7FCF7BE9}">
      <dgm:prSet/>
      <dgm:spPr/>
      <dgm:t>
        <a:bodyPr/>
        <a:lstStyle/>
        <a:p>
          <a:endParaRPr lang="id-ID" sz="2000"/>
        </a:p>
      </dgm:t>
    </dgm:pt>
    <dgm:pt modelId="{350D6E85-53B5-4165-BE60-A91F237A462F}" type="sibTrans" cxnId="{16C1D7FF-688E-4FE1-8B1C-0E3B7FCF7BE9}">
      <dgm:prSet/>
      <dgm:spPr/>
      <dgm:t>
        <a:bodyPr/>
        <a:lstStyle/>
        <a:p>
          <a:endParaRPr lang="id-ID" sz="2000"/>
        </a:p>
      </dgm:t>
    </dgm:pt>
    <dgm:pt modelId="{291D684B-55F6-4A46-A651-9231B71F817B}">
      <dgm:prSet custT="1"/>
      <dgm:spPr/>
      <dgm:t>
        <a:bodyPr/>
        <a:lstStyle/>
        <a:p>
          <a:r>
            <a:rPr lang="id-ID" sz="2000" dirty="0" smtClean="0"/>
            <a:t>f. dukungan terhadap kegiatan desa </a:t>
          </a:r>
          <a:r>
            <a:rPr lang="fi-FI" sz="2000" dirty="0" smtClean="0"/>
            <a:t>dan masyarakat pengelolaan Hutan Desa dan Hutan Kemasyarakatan; da</a:t>
          </a:r>
          <a:r>
            <a:rPr lang="id-ID" sz="2000" dirty="0" smtClean="0"/>
            <a:t>n</a:t>
          </a:r>
          <a:endParaRPr lang="id-ID" sz="2000" dirty="0"/>
        </a:p>
      </dgm:t>
    </dgm:pt>
    <dgm:pt modelId="{8F296C1E-6A64-48BA-A871-EDF5BDDE0EB0}" type="parTrans" cxnId="{A6A0BF74-0EB9-4E03-AD9F-B8C68AFDCC71}">
      <dgm:prSet/>
      <dgm:spPr/>
      <dgm:t>
        <a:bodyPr/>
        <a:lstStyle/>
        <a:p>
          <a:endParaRPr lang="id-ID" sz="2000"/>
        </a:p>
      </dgm:t>
    </dgm:pt>
    <dgm:pt modelId="{5889C9F8-BD37-45F6-B535-393431A01748}" type="sibTrans" cxnId="{A6A0BF74-0EB9-4E03-AD9F-B8C68AFDCC71}">
      <dgm:prSet/>
      <dgm:spPr/>
      <dgm:t>
        <a:bodyPr/>
        <a:lstStyle/>
        <a:p>
          <a:endParaRPr lang="id-ID" sz="2000"/>
        </a:p>
      </dgm:t>
    </dgm:pt>
    <dgm:pt modelId="{9D25EB77-217D-4788-B5AB-E137C48B858B}" type="pres">
      <dgm:prSet presAssocID="{13F740A0-D18B-4C5C-B9A1-D47ADE569302}" presName="linear" presStyleCnt="0">
        <dgm:presLayoutVars>
          <dgm:animLvl val="lvl"/>
          <dgm:resizeHandles val="exact"/>
        </dgm:presLayoutVars>
      </dgm:prSet>
      <dgm:spPr/>
      <dgm:t>
        <a:bodyPr/>
        <a:lstStyle/>
        <a:p>
          <a:endParaRPr lang="id-ID"/>
        </a:p>
      </dgm:t>
    </dgm:pt>
    <dgm:pt modelId="{FFA82F5A-4A75-4CB9-A1B7-1341306DA6A3}" type="pres">
      <dgm:prSet presAssocID="{FA4C3B27-1083-4334-9155-5EC6390DD661}" presName="parentText" presStyleLbl="node1" presStyleIdx="0" presStyleCnt="1">
        <dgm:presLayoutVars>
          <dgm:chMax val="0"/>
          <dgm:bulletEnabled val="1"/>
        </dgm:presLayoutVars>
      </dgm:prSet>
      <dgm:spPr/>
      <dgm:t>
        <a:bodyPr/>
        <a:lstStyle/>
        <a:p>
          <a:endParaRPr lang="id-ID"/>
        </a:p>
      </dgm:t>
    </dgm:pt>
    <dgm:pt modelId="{8DC06658-24E6-4C20-A11B-5E3281D239B5}" type="pres">
      <dgm:prSet presAssocID="{FA4C3B27-1083-4334-9155-5EC6390DD661}" presName="childText" presStyleLbl="revTx" presStyleIdx="0" presStyleCnt="1">
        <dgm:presLayoutVars>
          <dgm:bulletEnabled val="1"/>
        </dgm:presLayoutVars>
      </dgm:prSet>
      <dgm:spPr/>
      <dgm:t>
        <a:bodyPr/>
        <a:lstStyle/>
        <a:p>
          <a:endParaRPr lang="id-ID"/>
        </a:p>
      </dgm:t>
    </dgm:pt>
  </dgm:ptLst>
  <dgm:cxnLst>
    <dgm:cxn modelId="{CC194F22-8CAD-4D4B-AE56-9C45E8801D43}" srcId="{FA4C3B27-1083-4334-9155-5EC6390DD661}" destId="{47D46A89-86AA-4180-B22C-DDDA87A9BED5}" srcOrd="1" destOrd="0" parTransId="{2C2E530E-FFBE-443E-A144-C1F1EF0F8146}" sibTransId="{017E1B8B-2AC3-44B9-8082-F6F3F9FE13D4}"/>
    <dgm:cxn modelId="{3DFCF00C-4BDA-4A7F-81B5-9A5D5BC212D3}" srcId="{13F740A0-D18B-4C5C-B9A1-D47ADE569302}" destId="{FA4C3B27-1083-4334-9155-5EC6390DD661}" srcOrd="0" destOrd="0" parTransId="{6273B552-1FFC-4E50-8251-1ED9EA225199}" sibTransId="{9FED28F4-5534-47CB-A929-1A8087B6061C}"/>
    <dgm:cxn modelId="{34D20170-EA58-4A14-BC17-0C6595B58DDB}" srcId="{FA4C3B27-1083-4334-9155-5EC6390DD661}" destId="{8068770C-DD35-4C23-A025-EDF3E0B053BC}" srcOrd="3" destOrd="0" parTransId="{9673B17F-5A7A-4D08-B35F-90C18A2B6B97}" sibTransId="{3366138E-E8E3-4F55-B40A-B71B050EE954}"/>
    <dgm:cxn modelId="{A6A0BF74-0EB9-4E03-AD9F-B8C68AFDCC71}" srcId="{FA4C3B27-1083-4334-9155-5EC6390DD661}" destId="{291D684B-55F6-4A46-A651-9231B71F817B}" srcOrd="5" destOrd="0" parTransId="{8F296C1E-6A64-48BA-A871-EDF5BDDE0EB0}" sibTransId="{5889C9F8-BD37-45F6-B535-393431A01748}"/>
    <dgm:cxn modelId="{B11FB6E2-3F6D-4E77-95C7-FEB720E0A21C}" type="presOf" srcId="{D2B0A06E-22B8-4D94-B3D9-51F1636FBEE2}" destId="{8DC06658-24E6-4C20-A11B-5E3281D239B5}" srcOrd="0" destOrd="2" presId="urn:microsoft.com/office/officeart/2005/8/layout/vList2"/>
    <dgm:cxn modelId="{7C2CA16C-2AC3-472A-BD87-26C625E36E4B}" type="presOf" srcId="{13F740A0-D18B-4C5C-B9A1-D47ADE569302}" destId="{9D25EB77-217D-4788-B5AB-E137C48B858B}" srcOrd="0" destOrd="0" presId="urn:microsoft.com/office/officeart/2005/8/layout/vList2"/>
    <dgm:cxn modelId="{16C1D7FF-688E-4FE1-8B1C-0E3B7FCF7BE9}" srcId="{FA4C3B27-1083-4334-9155-5EC6390DD661}" destId="{74EFE2E4-CCD5-453B-8DFA-73300826446E}" srcOrd="4" destOrd="0" parTransId="{B0F70C67-2318-4734-9B30-EFEEF198A782}" sibTransId="{350D6E85-53B5-4165-BE60-A91F237A462F}"/>
    <dgm:cxn modelId="{988C841A-2505-4631-9BFE-E85C4A291FD1}" type="presOf" srcId="{47D46A89-86AA-4180-B22C-DDDA87A9BED5}" destId="{8DC06658-24E6-4C20-A11B-5E3281D239B5}" srcOrd="0" destOrd="1" presId="urn:microsoft.com/office/officeart/2005/8/layout/vList2"/>
    <dgm:cxn modelId="{AE010F5C-2501-496A-AD65-2234F72C0188}" type="presOf" srcId="{D5A16AF8-6765-4904-93F3-C274386BC808}" destId="{8DC06658-24E6-4C20-A11B-5E3281D239B5}" srcOrd="0" destOrd="0" presId="urn:microsoft.com/office/officeart/2005/8/layout/vList2"/>
    <dgm:cxn modelId="{D435CDED-A21A-4912-8742-657AB2EDEC3B}" srcId="{FA4C3B27-1083-4334-9155-5EC6390DD661}" destId="{D2B0A06E-22B8-4D94-B3D9-51F1636FBEE2}" srcOrd="2" destOrd="0" parTransId="{6FBA2D52-9470-4702-A826-076D33C06C86}" sibTransId="{17CBAECD-E8E9-4441-8D0B-DF274A61EF13}"/>
    <dgm:cxn modelId="{D45E4EF9-7B0C-4DF6-B82C-9B9B82BB3257}" type="presOf" srcId="{FA4C3B27-1083-4334-9155-5EC6390DD661}" destId="{FFA82F5A-4A75-4CB9-A1B7-1341306DA6A3}" srcOrd="0" destOrd="0" presId="urn:microsoft.com/office/officeart/2005/8/layout/vList2"/>
    <dgm:cxn modelId="{E7FA62FB-03D0-4B8F-8033-A4DAAFF878B2}" type="presOf" srcId="{291D684B-55F6-4A46-A651-9231B71F817B}" destId="{8DC06658-24E6-4C20-A11B-5E3281D239B5}" srcOrd="0" destOrd="5" presId="urn:microsoft.com/office/officeart/2005/8/layout/vList2"/>
    <dgm:cxn modelId="{72A625EB-D79B-4ABC-AA09-975FDED4C97B}" type="presOf" srcId="{74EFE2E4-CCD5-453B-8DFA-73300826446E}" destId="{8DC06658-24E6-4C20-A11B-5E3281D239B5}" srcOrd="0" destOrd="4" presId="urn:microsoft.com/office/officeart/2005/8/layout/vList2"/>
    <dgm:cxn modelId="{3A566501-5A9C-4A3F-8016-5067C7A2B524}" srcId="{FA4C3B27-1083-4334-9155-5EC6390DD661}" destId="{D5A16AF8-6765-4904-93F3-C274386BC808}" srcOrd="0" destOrd="0" parTransId="{9499A594-86DC-4528-B510-6F88E94D3CF1}" sibTransId="{3BE1349B-B9EC-4E4D-B5E2-6622C2DBAD92}"/>
    <dgm:cxn modelId="{3ED5FABD-2B56-45AD-ABE8-445DF0A71A49}" type="presOf" srcId="{8068770C-DD35-4C23-A025-EDF3E0B053BC}" destId="{8DC06658-24E6-4C20-A11B-5E3281D239B5}" srcOrd="0" destOrd="3" presId="urn:microsoft.com/office/officeart/2005/8/layout/vList2"/>
    <dgm:cxn modelId="{5B77FE5F-51F1-4E87-8EF1-35C84D26EB04}" type="presParOf" srcId="{9D25EB77-217D-4788-B5AB-E137C48B858B}" destId="{FFA82F5A-4A75-4CB9-A1B7-1341306DA6A3}" srcOrd="0" destOrd="0" presId="urn:microsoft.com/office/officeart/2005/8/layout/vList2"/>
    <dgm:cxn modelId="{DB7D23CF-8353-4480-B219-5C4DC34825AD}" type="presParOf" srcId="{9D25EB77-217D-4788-B5AB-E137C48B858B}" destId="{8DC06658-24E6-4C20-A11B-5E3281D239B5}" srcOrd="1"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3F8797C2-F6E5-461F-9B61-73CCEFE7E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CED918C5-C54E-40B4-B983-01CDBBC43C87}">
      <dgm:prSet phldrT="[Text]"/>
      <dgm:spPr/>
      <dgm:t>
        <a:bodyPr/>
        <a:lstStyle/>
        <a:p>
          <a:r>
            <a:rPr lang="id-ID" dirty="0" smtClean="0"/>
            <a:t>P</a:t>
          </a:r>
          <a:r>
            <a:rPr lang="fi-FI" dirty="0" smtClean="0"/>
            <a:t>eningkatan kapasitas kelompok masyarakat melalui:</a:t>
          </a:r>
          <a:endParaRPr lang="id-ID" dirty="0"/>
        </a:p>
      </dgm:t>
    </dgm:pt>
    <dgm:pt modelId="{F143E8EA-BD78-435B-B5E9-C3D44814DF2D}" type="parTrans" cxnId="{ABE3CED6-3EC4-4C9D-96A1-355792A8990C}">
      <dgm:prSet/>
      <dgm:spPr/>
      <dgm:t>
        <a:bodyPr/>
        <a:lstStyle/>
        <a:p>
          <a:endParaRPr lang="id-ID"/>
        </a:p>
      </dgm:t>
    </dgm:pt>
    <dgm:pt modelId="{198B544B-AF5F-4915-9549-1398DE3773B8}" type="sibTrans" cxnId="{ABE3CED6-3EC4-4C9D-96A1-355792A8990C}">
      <dgm:prSet/>
      <dgm:spPr/>
      <dgm:t>
        <a:bodyPr/>
        <a:lstStyle/>
        <a:p>
          <a:endParaRPr lang="id-ID"/>
        </a:p>
      </dgm:t>
    </dgm:pt>
    <dgm:pt modelId="{695A9F60-FD9A-431D-8FE3-15FA636C817B}">
      <dgm:prSet phldrT="[Text]"/>
      <dgm:spPr/>
      <dgm:t>
        <a:bodyPr/>
        <a:lstStyle/>
        <a:p>
          <a:r>
            <a:rPr lang="id-ID" dirty="0" smtClean="0"/>
            <a:t>1) kelompok usaha ekonomi produktif;</a:t>
          </a:r>
          <a:endParaRPr lang="id-ID" dirty="0"/>
        </a:p>
      </dgm:t>
    </dgm:pt>
    <dgm:pt modelId="{AA69E640-A048-47D9-8FCB-144E439F2BB1}" type="parTrans" cxnId="{A9E785EA-0EDC-49CE-B8A8-B330A94A0891}">
      <dgm:prSet/>
      <dgm:spPr/>
      <dgm:t>
        <a:bodyPr/>
        <a:lstStyle/>
        <a:p>
          <a:endParaRPr lang="id-ID"/>
        </a:p>
      </dgm:t>
    </dgm:pt>
    <dgm:pt modelId="{0FD6904D-D99E-448F-9CA2-4AE13313E6B2}" type="sibTrans" cxnId="{A9E785EA-0EDC-49CE-B8A8-B330A94A0891}">
      <dgm:prSet/>
      <dgm:spPr/>
      <dgm:t>
        <a:bodyPr/>
        <a:lstStyle/>
        <a:p>
          <a:endParaRPr lang="id-ID"/>
        </a:p>
      </dgm:t>
    </dgm:pt>
    <dgm:pt modelId="{F086DF62-1C0D-4ADA-AC1C-CA96225683DA}">
      <dgm:prSet/>
      <dgm:spPr/>
      <dgm:t>
        <a:bodyPr/>
        <a:lstStyle/>
        <a:p>
          <a:r>
            <a:rPr lang="id-ID" dirty="0" smtClean="0"/>
            <a:t>2) kelompok perempuan;</a:t>
          </a:r>
          <a:endParaRPr lang="id-ID" dirty="0"/>
        </a:p>
      </dgm:t>
    </dgm:pt>
    <dgm:pt modelId="{5CDF3382-3B6A-4242-940A-22CB270B1AAE}" type="parTrans" cxnId="{6C407584-2652-4756-974A-FE5FC28214A9}">
      <dgm:prSet/>
      <dgm:spPr/>
      <dgm:t>
        <a:bodyPr/>
        <a:lstStyle/>
        <a:p>
          <a:endParaRPr lang="id-ID"/>
        </a:p>
      </dgm:t>
    </dgm:pt>
    <dgm:pt modelId="{79FB3F32-9345-4849-85DC-83A7559D3C4D}" type="sibTrans" cxnId="{6C407584-2652-4756-974A-FE5FC28214A9}">
      <dgm:prSet/>
      <dgm:spPr/>
      <dgm:t>
        <a:bodyPr/>
        <a:lstStyle/>
        <a:p>
          <a:endParaRPr lang="id-ID"/>
        </a:p>
      </dgm:t>
    </dgm:pt>
    <dgm:pt modelId="{D3D99434-125C-4019-A145-4266AE5CB55C}">
      <dgm:prSet/>
      <dgm:spPr/>
      <dgm:t>
        <a:bodyPr/>
        <a:lstStyle/>
        <a:p>
          <a:r>
            <a:rPr lang="id-ID" dirty="0" smtClean="0"/>
            <a:t>3) kelompok tani;</a:t>
          </a:r>
          <a:endParaRPr lang="id-ID" dirty="0"/>
        </a:p>
      </dgm:t>
    </dgm:pt>
    <dgm:pt modelId="{90413C9D-035F-4738-940F-905655C2378F}" type="parTrans" cxnId="{25FB687E-5780-45E8-8340-735ADCECC509}">
      <dgm:prSet/>
      <dgm:spPr/>
      <dgm:t>
        <a:bodyPr/>
        <a:lstStyle/>
        <a:p>
          <a:endParaRPr lang="id-ID"/>
        </a:p>
      </dgm:t>
    </dgm:pt>
    <dgm:pt modelId="{B8E972A6-523F-4835-B9AB-0592A603EA2B}" type="sibTrans" cxnId="{25FB687E-5780-45E8-8340-735ADCECC509}">
      <dgm:prSet/>
      <dgm:spPr/>
      <dgm:t>
        <a:bodyPr/>
        <a:lstStyle/>
        <a:p>
          <a:endParaRPr lang="id-ID"/>
        </a:p>
      </dgm:t>
    </dgm:pt>
    <dgm:pt modelId="{97E20B12-42FF-4C94-B711-3D3FC536CE7E}">
      <dgm:prSet/>
      <dgm:spPr/>
      <dgm:t>
        <a:bodyPr/>
        <a:lstStyle/>
        <a:p>
          <a:r>
            <a:rPr lang="id-ID" dirty="0" smtClean="0"/>
            <a:t>4) kelompok masyarakat miskin;</a:t>
          </a:r>
          <a:endParaRPr lang="id-ID" dirty="0"/>
        </a:p>
      </dgm:t>
    </dgm:pt>
    <dgm:pt modelId="{F154FDAF-2921-4D30-A4DA-837684EA3414}" type="parTrans" cxnId="{179B5DA4-71ED-4F41-B623-12A184C79164}">
      <dgm:prSet/>
      <dgm:spPr/>
      <dgm:t>
        <a:bodyPr/>
        <a:lstStyle/>
        <a:p>
          <a:endParaRPr lang="id-ID"/>
        </a:p>
      </dgm:t>
    </dgm:pt>
    <dgm:pt modelId="{30E627E0-8A21-4C03-8C2C-A2AC133389EF}" type="sibTrans" cxnId="{179B5DA4-71ED-4F41-B623-12A184C79164}">
      <dgm:prSet/>
      <dgm:spPr/>
      <dgm:t>
        <a:bodyPr/>
        <a:lstStyle/>
        <a:p>
          <a:endParaRPr lang="id-ID"/>
        </a:p>
      </dgm:t>
    </dgm:pt>
    <dgm:pt modelId="{153FB340-A0D9-4F7A-96A1-51A9B06CF9BB}">
      <dgm:prSet/>
      <dgm:spPr/>
      <dgm:t>
        <a:bodyPr/>
        <a:lstStyle/>
        <a:p>
          <a:r>
            <a:rPr lang="id-ID" dirty="0" smtClean="0"/>
            <a:t>5) kelompok nelayan;</a:t>
          </a:r>
          <a:endParaRPr lang="id-ID" dirty="0"/>
        </a:p>
      </dgm:t>
    </dgm:pt>
    <dgm:pt modelId="{E09F54E6-F576-4309-B729-1DEA6B657EEF}" type="parTrans" cxnId="{B139AC73-405F-48AC-AAA8-A88E3B14A89A}">
      <dgm:prSet/>
      <dgm:spPr/>
      <dgm:t>
        <a:bodyPr/>
        <a:lstStyle/>
        <a:p>
          <a:endParaRPr lang="id-ID"/>
        </a:p>
      </dgm:t>
    </dgm:pt>
    <dgm:pt modelId="{EC54982F-2EA9-45EE-83ED-3D653C54A438}" type="sibTrans" cxnId="{B139AC73-405F-48AC-AAA8-A88E3B14A89A}">
      <dgm:prSet/>
      <dgm:spPr/>
      <dgm:t>
        <a:bodyPr/>
        <a:lstStyle/>
        <a:p>
          <a:endParaRPr lang="id-ID"/>
        </a:p>
      </dgm:t>
    </dgm:pt>
    <dgm:pt modelId="{0BE88DCB-34E0-41DB-886F-C70D17677826}">
      <dgm:prSet/>
      <dgm:spPr/>
      <dgm:t>
        <a:bodyPr/>
        <a:lstStyle/>
        <a:p>
          <a:r>
            <a:rPr lang="id-ID" dirty="0" smtClean="0"/>
            <a:t>6) kelompok pengrajin;</a:t>
          </a:r>
          <a:endParaRPr lang="id-ID" dirty="0"/>
        </a:p>
      </dgm:t>
    </dgm:pt>
    <dgm:pt modelId="{E4CF8FB3-976F-4045-A2DD-15C7D1D4DDC5}" type="parTrans" cxnId="{46544B1D-A093-43E1-9F39-96E640136AEF}">
      <dgm:prSet/>
      <dgm:spPr/>
      <dgm:t>
        <a:bodyPr/>
        <a:lstStyle/>
        <a:p>
          <a:endParaRPr lang="id-ID"/>
        </a:p>
      </dgm:t>
    </dgm:pt>
    <dgm:pt modelId="{2A58D5EF-8346-4DAC-BFF9-F2C5AE2F6DC9}" type="sibTrans" cxnId="{46544B1D-A093-43E1-9F39-96E640136AEF}">
      <dgm:prSet/>
      <dgm:spPr/>
      <dgm:t>
        <a:bodyPr/>
        <a:lstStyle/>
        <a:p>
          <a:endParaRPr lang="id-ID"/>
        </a:p>
      </dgm:t>
    </dgm:pt>
    <dgm:pt modelId="{94BA7288-E493-4126-A49F-5EF96F063BB6}">
      <dgm:prSet/>
      <dgm:spPr/>
      <dgm:t>
        <a:bodyPr/>
        <a:lstStyle/>
        <a:p>
          <a:r>
            <a:rPr lang="id-ID" dirty="0" smtClean="0"/>
            <a:t>7) kelompok pemerhati dan perlindungan anak;</a:t>
          </a:r>
          <a:endParaRPr lang="id-ID" dirty="0"/>
        </a:p>
      </dgm:t>
    </dgm:pt>
    <dgm:pt modelId="{02953859-CFCD-4EBE-A71E-2C8940C19DC3}" type="parTrans" cxnId="{3B16F047-B6BD-45D6-8D57-A528F83F0FE7}">
      <dgm:prSet/>
      <dgm:spPr/>
      <dgm:t>
        <a:bodyPr/>
        <a:lstStyle/>
        <a:p>
          <a:endParaRPr lang="id-ID"/>
        </a:p>
      </dgm:t>
    </dgm:pt>
    <dgm:pt modelId="{256C4BAA-85E8-4FCE-A620-F8580A392515}" type="sibTrans" cxnId="{3B16F047-B6BD-45D6-8D57-A528F83F0FE7}">
      <dgm:prSet/>
      <dgm:spPr/>
      <dgm:t>
        <a:bodyPr/>
        <a:lstStyle/>
        <a:p>
          <a:endParaRPr lang="id-ID"/>
        </a:p>
      </dgm:t>
    </dgm:pt>
    <dgm:pt modelId="{09C9537A-9F8C-46D4-A396-F6E4595CE994}">
      <dgm:prSet/>
      <dgm:spPr/>
      <dgm:t>
        <a:bodyPr/>
        <a:lstStyle/>
        <a:p>
          <a:r>
            <a:rPr lang="id-ID" dirty="0" smtClean="0"/>
            <a:t>8) kelompok pemuda; dan</a:t>
          </a:r>
          <a:endParaRPr lang="id-ID" dirty="0"/>
        </a:p>
      </dgm:t>
    </dgm:pt>
    <dgm:pt modelId="{60493F09-F5F9-4218-A89E-5A54F6AEF571}" type="parTrans" cxnId="{261A231F-970D-4060-A947-4FE6DA3A7EDF}">
      <dgm:prSet/>
      <dgm:spPr/>
      <dgm:t>
        <a:bodyPr/>
        <a:lstStyle/>
        <a:p>
          <a:endParaRPr lang="id-ID"/>
        </a:p>
      </dgm:t>
    </dgm:pt>
    <dgm:pt modelId="{326802CA-B70B-4C5D-B9D4-AF20DDBC9478}" type="sibTrans" cxnId="{261A231F-970D-4060-A947-4FE6DA3A7EDF}">
      <dgm:prSet/>
      <dgm:spPr/>
      <dgm:t>
        <a:bodyPr/>
        <a:lstStyle/>
        <a:p>
          <a:endParaRPr lang="id-ID"/>
        </a:p>
      </dgm:t>
    </dgm:pt>
    <dgm:pt modelId="{8639E979-D6C6-4DBB-84B6-09286B9DAC84}">
      <dgm:prSet/>
      <dgm:spPr/>
      <dgm:t>
        <a:bodyPr/>
        <a:lstStyle/>
        <a:p>
          <a:r>
            <a:rPr lang="fi-FI" dirty="0" smtClean="0"/>
            <a:t>9) kelompok lain sesuai kondisi Desa.</a:t>
          </a:r>
          <a:endParaRPr lang="id-ID" dirty="0"/>
        </a:p>
      </dgm:t>
    </dgm:pt>
    <dgm:pt modelId="{322C3855-F8E3-467B-9C96-045B9F40CA29}" type="parTrans" cxnId="{D27A8ECD-1CD9-460C-94C7-C6FE7A25B401}">
      <dgm:prSet/>
      <dgm:spPr/>
      <dgm:t>
        <a:bodyPr/>
        <a:lstStyle/>
        <a:p>
          <a:endParaRPr lang="id-ID"/>
        </a:p>
      </dgm:t>
    </dgm:pt>
    <dgm:pt modelId="{573B7D4C-C4C9-45B8-8CEE-7B57EBACD878}" type="sibTrans" cxnId="{D27A8ECD-1CD9-460C-94C7-C6FE7A25B401}">
      <dgm:prSet/>
      <dgm:spPr/>
      <dgm:t>
        <a:bodyPr/>
        <a:lstStyle/>
        <a:p>
          <a:endParaRPr lang="id-ID"/>
        </a:p>
      </dgm:t>
    </dgm:pt>
    <dgm:pt modelId="{592B8BB3-F95C-4697-A07B-6409C78C2FD8}" type="pres">
      <dgm:prSet presAssocID="{3F8797C2-F6E5-461F-9B61-73CCEFE7E634}" presName="linear" presStyleCnt="0">
        <dgm:presLayoutVars>
          <dgm:animLvl val="lvl"/>
          <dgm:resizeHandles val="exact"/>
        </dgm:presLayoutVars>
      </dgm:prSet>
      <dgm:spPr/>
      <dgm:t>
        <a:bodyPr/>
        <a:lstStyle/>
        <a:p>
          <a:endParaRPr lang="id-ID"/>
        </a:p>
      </dgm:t>
    </dgm:pt>
    <dgm:pt modelId="{3415CE62-230B-490C-8DA0-85DD5F09A992}" type="pres">
      <dgm:prSet presAssocID="{CED918C5-C54E-40B4-B983-01CDBBC43C87}" presName="parentText" presStyleLbl="node1" presStyleIdx="0" presStyleCnt="1">
        <dgm:presLayoutVars>
          <dgm:chMax val="0"/>
          <dgm:bulletEnabled val="1"/>
        </dgm:presLayoutVars>
      </dgm:prSet>
      <dgm:spPr/>
      <dgm:t>
        <a:bodyPr/>
        <a:lstStyle/>
        <a:p>
          <a:endParaRPr lang="id-ID"/>
        </a:p>
      </dgm:t>
    </dgm:pt>
    <dgm:pt modelId="{066ED7D8-8F4A-402B-84ED-59874A4269AD}" type="pres">
      <dgm:prSet presAssocID="{CED918C5-C54E-40B4-B983-01CDBBC43C87}" presName="childText" presStyleLbl="revTx" presStyleIdx="0" presStyleCnt="1">
        <dgm:presLayoutVars>
          <dgm:bulletEnabled val="1"/>
        </dgm:presLayoutVars>
      </dgm:prSet>
      <dgm:spPr/>
      <dgm:t>
        <a:bodyPr/>
        <a:lstStyle/>
        <a:p>
          <a:endParaRPr lang="id-ID"/>
        </a:p>
      </dgm:t>
    </dgm:pt>
  </dgm:ptLst>
  <dgm:cxnLst>
    <dgm:cxn modelId="{CC2A7B75-CE1F-4ECD-B799-889B6C65F018}" type="presOf" srcId="{3F8797C2-F6E5-461F-9B61-73CCEFE7E634}" destId="{592B8BB3-F95C-4697-A07B-6409C78C2FD8}" srcOrd="0" destOrd="0" presId="urn:microsoft.com/office/officeart/2005/8/layout/vList2"/>
    <dgm:cxn modelId="{27301750-07B2-45F7-B951-5679780B0CAF}" type="presOf" srcId="{8639E979-D6C6-4DBB-84B6-09286B9DAC84}" destId="{066ED7D8-8F4A-402B-84ED-59874A4269AD}" srcOrd="0" destOrd="8" presId="urn:microsoft.com/office/officeart/2005/8/layout/vList2"/>
    <dgm:cxn modelId="{46544B1D-A093-43E1-9F39-96E640136AEF}" srcId="{CED918C5-C54E-40B4-B983-01CDBBC43C87}" destId="{0BE88DCB-34E0-41DB-886F-C70D17677826}" srcOrd="5" destOrd="0" parTransId="{E4CF8FB3-976F-4045-A2DD-15C7D1D4DDC5}" sibTransId="{2A58D5EF-8346-4DAC-BFF9-F2C5AE2F6DC9}"/>
    <dgm:cxn modelId="{BE307D16-4766-47E6-9394-51CABCA7CACD}" type="presOf" srcId="{D3D99434-125C-4019-A145-4266AE5CB55C}" destId="{066ED7D8-8F4A-402B-84ED-59874A4269AD}" srcOrd="0" destOrd="2" presId="urn:microsoft.com/office/officeart/2005/8/layout/vList2"/>
    <dgm:cxn modelId="{4701E245-4490-4516-8363-C5B60DDADDAE}" type="presOf" srcId="{695A9F60-FD9A-431D-8FE3-15FA636C817B}" destId="{066ED7D8-8F4A-402B-84ED-59874A4269AD}" srcOrd="0" destOrd="0" presId="urn:microsoft.com/office/officeart/2005/8/layout/vList2"/>
    <dgm:cxn modelId="{3B16F047-B6BD-45D6-8D57-A528F83F0FE7}" srcId="{CED918C5-C54E-40B4-B983-01CDBBC43C87}" destId="{94BA7288-E493-4126-A49F-5EF96F063BB6}" srcOrd="6" destOrd="0" parTransId="{02953859-CFCD-4EBE-A71E-2C8940C19DC3}" sibTransId="{256C4BAA-85E8-4FCE-A620-F8580A392515}"/>
    <dgm:cxn modelId="{A9E785EA-0EDC-49CE-B8A8-B330A94A0891}" srcId="{CED918C5-C54E-40B4-B983-01CDBBC43C87}" destId="{695A9F60-FD9A-431D-8FE3-15FA636C817B}" srcOrd="0" destOrd="0" parTransId="{AA69E640-A048-47D9-8FCB-144E439F2BB1}" sibTransId="{0FD6904D-D99E-448F-9CA2-4AE13313E6B2}"/>
    <dgm:cxn modelId="{191CD774-624E-4A88-A40C-13F71DB9ED5C}" type="presOf" srcId="{F086DF62-1C0D-4ADA-AC1C-CA96225683DA}" destId="{066ED7D8-8F4A-402B-84ED-59874A4269AD}" srcOrd="0" destOrd="1" presId="urn:microsoft.com/office/officeart/2005/8/layout/vList2"/>
    <dgm:cxn modelId="{6B803A79-CB99-4228-A207-A15407FB49EE}" type="presOf" srcId="{09C9537A-9F8C-46D4-A396-F6E4595CE994}" destId="{066ED7D8-8F4A-402B-84ED-59874A4269AD}" srcOrd="0" destOrd="7" presId="urn:microsoft.com/office/officeart/2005/8/layout/vList2"/>
    <dgm:cxn modelId="{B139AC73-405F-48AC-AAA8-A88E3B14A89A}" srcId="{CED918C5-C54E-40B4-B983-01CDBBC43C87}" destId="{153FB340-A0D9-4F7A-96A1-51A9B06CF9BB}" srcOrd="4" destOrd="0" parTransId="{E09F54E6-F576-4309-B729-1DEA6B657EEF}" sibTransId="{EC54982F-2EA9-45EE-83ED-3D653C54A438}"/>
    <dgm:cxn modelId="{C5C6FF54-6BD0-4C7F-B506-A86131B3BBEA}" type="presOf" srcId="{CED918C5-C54E-40B4-B983-01CDBBC43C87}" destId="{3415CE62-230B-490C-8DA0-85DD5F09A992}" srcOrd="0" destOrd="0" presId="urn:microsoft.com/office/officeart/2005/8/layout/vList2"/>
    <dgm:cxn modelId="{25FB687E-5780-45E8-8340-735ADCECC509}" srcId="{CED918C5-C54E-40B4-B983-01CDBBC43C87}" destId="{D3D99434-125C-4019-A145-4266AE5CB55C}" srcOrd="2" destOrd="0" parTransId="{90413C9D-035F-4738-940F-905655C2378F}" sibTransId="{B8E972A6-523F-4835-B9AB-0592A603EA2B}"/>
    <dgm:cxn modelId="{D27A8ECD-1CD9-460C-94C7-C6FE7A25B401}" srcId="{CED918C5-C54E-40B4-B983-01CDBBC43C87}" destId="{8639E979-D6C6-4DBB-84B6-09286B9DAC84}" srcOrd="8" destOrd="0" parTransId="{322C3855-F8E3-467B-9C96-045B9F40CA29}" sibTransId="{573B7D4C-C4C9-45B8-8CEE-7B57EBACD878}"/>
    <dgm:cxn modelId="{261A231F-970D-4060-A947-4FE6DA3A7EDF}" srcId="{CED918C5-C54E-40B4-B983-01CDBBC43C87}" destId="{09C9537A-9F8C-46D4-A396-F6E4595CE994}" srcOrd="7" destOrd="0" parTransId="{60493F09-F5F9-4218-A89E-5A54F6AEF571}" sibTransId="{326802CA-B70B-4C5D-B9D4-AF20DDBC9478}"/>
    <dgm:cxn modelId="{663C7E46-4C40-478D-B2D8-06C7A7D78559}" type="presOf" srcId="{0BE88DCB-34E0-41DB-886F-C70D17677826}" destId="{066ED7D8-8F4A-402B-84ED-59874A4269AD}" srcOrd="0" destOrd="5" presId="urn:microsoft.com/office/officeart/2005/8/layout/vList2"/>
    <dgm:cxn modelId="{ABE3CED6-3EC4-4C9D-96A1-355792A8990C}" srcId="{3F8797C2-F6E5-461F-9B61-73CCEFE7E634}" destId="{CED918C5-C54E-40B4-B983-01CDBBC43C87}" srcOrd="0" destOrd="0" parTransId="{F143E8EA-BD78-435B-B5E9-C3D44814DF2D}" sibTransId="{198B544B-AF5F-4915-9549-1398DE3773B8}"/>
    <dgm:cxn modelId="{B7A70612-D73B-4753-8D49-0AD85693F666}" type="presOf" srcId="{94BA7288-E493-4126-A49F-5EF96F063BB6}" destId="{066ED7D8-8F4A-402B-84ED-59874A4269AD}" srcOrd="0" destOrd="6" presId="urn:microsoft.com/office/officeart/2005/8/layout/vList2"/>
    <dgm:cxn modelId="{CBD9729A-1629-4058-B57F-9C291706397E}" type="presOf" srcId="{153FB340-A0D9-4F7A-96A1-51A9B06CF9BB}" destId="{066ED7D8-8F4A-402B-84ED-59874A4269AD}" srcOrd="0" destOrd="4" presId="urn:microsoft.com/office/officeart/2005/8/layout/vList2"/>
    <dgm:cxn modelId="{6C407584-2652-4756-974A-FE5FC28214A9}" srcId="{CED918C5-C54E-40B4-B983-01CDBBC43C87}" destId="{F086DF62-1C0D-4ADA-AC1C-CA96225683DA}" srcOrd="1" destOrd="0" parTransId="{5CDF3382-3B6A-4242-940A-22CB270B1AAE}" sibTransId="{79FB3F32-9345-4849-85DC-83A7559D3C4D}"/>
    <dgm:cxn modelId="{179B5DA4-71ED-4F41-B623-12A184C79164}" srcId="{CED918C5-C54E-40B4-B983-01CDBBC43C87}" destId="{97E20B12-42FF-4C94-B711-3D3FC536CE7E}" srcOrd="3" destOrd="0" parTransId="{F154FDAF-2921-4D30-A4DA-837684EA3414}" sibTransId="{30E627E0-8A21-4C03-8C2C-A2AC133389EF}"/>
    <dgm:cxn modelId="{B2480EB7-6B59-411A-AF33-AF7E5002BFC0}" type="presOf" srcId="{97E20B12-42FF-4C94-B711-3D3FC536CE7E}" destId="{066ED7D8-8F4A-402B-84ED-59874A4269AD}" srcOrd="0" destOrd="3" presId="urn:microsoft.com/office/officeart/2005/8/layout/vList2"/>
    <dgm:cxn modelId="{63088050-C26E-437A-8E1D-8BA8B7D227EC}" type="presParOf" srcId="{592B8BB3-F95C-4697-A07B-6409C78C2FD8}" destId="{3415CE62-230B-490C-8DA0-85DD5F09A992}" srcOrd="0" destOrd="0" presId="urn:microsoft.com/office/officeart/2005/8/layout/vList2"/>
    <dgm:cxn modelId="{A4DAEF74-678D-44C0-9CAD-C17A6FA7A55B}" type="presParOf" srcId="{592B8BB3-F95C-4697-A07B-6409C78C2FD8}" destId="{066ED7D8-8F4A-402B-84ED-59874A4269AD}" srcOrd="1"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D298A6B2-F523-4845-83FE-673D32948174}" type="datetimeFigureOut">
              <a:rPr lang="id-ID" smtClean="0"/>
              <a:pPr/>
              <a:t>21/10/2015</a:t>
            </a:fld>
            <a:endParaRPr lang="id-ID"/>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97E17E1E-AD91-4025-AF31-11A3045D2E32}"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6D1DB17-1A16-4319-989E-8853B4052723}" type="datetimeFigureOut">
              <a:rPr lang="id-ID" smtClean="0"/>
              <a:pPr/>
              <a:t>21/10/2015</a:t>
            </a:fld>
            <a:endParaRPr lang="id-ID"/>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203EA6B0-468E-418F-8137-8554897DC7F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ABB289-EFD4-49E9-A97B-CF342AA23C35}" type="slidenum">
              <a:rPr lang="id-ID" smtClean="0"/>
              <a:pPr/>
              <a:t>5</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688167F0-937D-432B-AAC7-582897D2D061}"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688167F0-937D-432B-AAC7-582897D2D061}"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688167F0-937D-432B-AAC7-582897D2D06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29DB7-B206-4AF7-B06E-B79CCBF4292D}" type="datetimeFigureOut">
              <a:rPr lang="id-ID" smtClean="0"/>
              <a:pPr/>
              <a:t>21/10/2015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C8750B-EF52-4000-BE12-7F38A58A3D6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29DB7-B206-4AF7-B06E-B79CCBF4292D}" type="datetimeFigureOut">
              <a:rPr lang="id-ID" smtClean="0"/>
              <a:pPr/>
              <a:t>21/10/2015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8750B-EF52-4000-BE12-7F38A58A3D6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2"/>
          <p:cNvSpPr>
            <a:spLocks noChangeArrowheads="1"/>
          </p:cNvSpPr>
          <p:nvPr/>
        </p:nvSpPr>
        <p:spPr bwMode="auto">
          <a:xfrm>
            <a:off x="2357422" y="616375"/>
            <a:ext cx="6215106" cy="1384995"/>
          </a:xfrm>
          <a:prstGeom prst="rect">
            <a:avLst/>
          </a:prstGeom>
          <a:noFill/>
          <a:ln w="9525">
            <a:noFill/>
            <a:miter lim="800000"/>
            <a:headEnd/>
            <a:tailEnd/>
          </a:ln>
        </p:spPr>
        <p:txBody>
          <a:bodyPr wrap="square">
            <a:spAutoFit/>
          </a:bodyPr>
          <a:lstStyle/>
          <a:p>
            <a:pPr algn="ctr"/>
            <a:r>
              <a:rPr lang="id-ID" sz="1400" b="1" dirty="0">
                <a:latin typeface="Tahoma" pitchFamily="34" charset="0"/>
                <a:ea typeface="Tahoma" pitchFamily="34" charset="0"/>
                <a:cs typeface="Tahoma" pitchFamily="34" charset="0"/>
              </a:rPr>
              <a:t>KEMENTERIAN </a:t>
            </a:r>
            <a:endParaRPr lang="id-ID" sz="1400" b="1" dirty="0" smtClean="0">
              <a:latin typeface="Tahoma" pitchFamily="34" charset="0"/>
              <a:ea typeface="Tahoma" pitchFamily="34" charset="0"/>
              <a:cs typeface="Tahoma" pitchFamily="34" charset="0"/>
            </a:endParaRPr>
          </a:p>
          <a:p>
            <a:pPr algn="ctr"/>
            <a:r>
              <a:rPr lang="id-ID" sz="1400" b="1" dirty="0" smtClean="0">
                <a:latin typeface="Tahoma" pitchFamily="34" charset="0"/>
                <a:ea typeface="Tahoma" pitchFamily="34" charset="0"/>
                <a:cs typeface="Tahoma" pitchFamily="34" charset="0"/>
              </a:rPr>
              <a:t>DESA, PEMBANGUNAN DAERAH TERTINGGAL DAN TRANSMIGRASI</a:t>
            </a:r>
          </a:p>
          <a:p>
            <a:pPr algn="ctr"/>
            <a:r>
              <a:rPr lang="id-ID" sz="1400" b="1" dirty="0" smtClean="0">
                <a:latin typeface="Tahoma" pitchFamily="34" charset="0"/>
                <a:ea typeface="Tahoma" pitchFamily="34" charset="0"/>
                <a:cs typeface="Tahoma" pitchFamily="34" charset="0"/>
              </a:rPr>
              <a:t>REPUBLIK INDONESIA</a:t>
            </a:r>
          </a:p>
          <a:p>
            <a:pPr algn="ctr"/>
            <a:endParaRPr lang="id-ID" sz="1400" b="1" dirty="0">
              <a:latin typeface="Tahoma" pitchFamily="34" charset="0"/>
              <a:ea typeface="Tahoma" pitchFamily="34" charset="0"/>
              <a:cs typeface="Tahoma" pitchFamily="34" charset="0"/>
            </a:endParaRPr>
          </a:p>
          <a:p>
            <a:pPr algn="ctr"/>
            <a:r>
              <a:rPr lang="id-ID" sz="1400" b="1" dirty="0">
                <a:latin typeface="Tahoma" pitchFamily="34" charset="0"/>
                <a:ea typeface="Tahoma" pitchFamily="34" charset="0"/>
                <a:cs typeface="Tahoma" pitchFamily="34" charset="0"/>
              </a:rPr>
              <a:t>DIREKTORAT JENDERAL </a:t>
            </a:r>
          </a:p>
          <a:p>
            <a:pPr algn="ctr"/>
            <a:r>
              <a:rPr lang="id-ID" sz="1400" b="1" dirty="0" smtClean="0">
                <a:latin typeface="Tahoma" pitchFamily="34" charset="0"/>
                <a:ea typeface="Tahoma" pitchFamily="34" charset="0"/>
                <a:cs typeface="Tahoma" pitchFamily="34" charset="0"/>
              </a:rPr>
              <a:t>PEMBANGUNAN DAN PEMBERDAYAAN </a:t>
            </a:r>
            <a:r>
              <a:rPr lang="id-ID" sz="1400" b="1" dirty="0">
                <a:latin typeface="Tahoma" pitchFamily="34" charset="0"/>
                <a:ea typeface="Tahoma" pitchFamily="34" charset="0"/>
                <a:cs typeface="Tahoma" pitchFamily="34" charset="0"/>
              </a:rPr>
              <a:t>MASYARAKAT DAN DESA</a:t>
            </a:r>
          </a:p>
        </p:txBody>
      </p:sp>
      <p:pic>
        <p:nvPicPr>
          <p:cNvPr id="5" name="Picture 2" descr="F:\logo-kemendes_-terbaru-2.png"/>
          <p:cNvPicPr>
            <a:picLocks noChangeAspect="1" noChangeArrowheads="1"/>
          </p:cNvPicPr>
          <p:nvPr/>
        </p:nvPicPr>
        <p:blipFill>
          <a:blip r:embed="rId2" cstate="print"/>
          <a:srcRect/>
          <a:stretch>
            <a:fillRect/>
          </a:stretch>
        </p:blipFill>
        <p:spPr bwMode="auto">
          <a:xfrm>
            <a:off x="285720" y="214290"/>
            <a:ext cx="2286016" cy="2071702"/>
          </a:xfrm>
          <a:prstGeom prst="rect">
            <a:avLst/>
          </a:prstGeom>
          <a:noFill/>
        </p:spPr>
      </p:pic>
      <p:sp>
        <p:nvSpPr>
          <p:cNvPr id="6" name="Title 1"/>
          <p:cNvSpPr>
            <a:spLocks noGrp="1"/>
          </p:cNvSpPr>
          <p:nvPr>
            <p:ph type="title"/>
          </p:nvPr>
        </p:nvSpPr>
        <p:spPr>
          <a:xfrm>
            <a:off x="457200" y="2643182"/>
            <a:ext cx="8229600" cy="1143000"/>
          </a:xfrm>
          <a:solidFill>
            <a:srgbClr val="92D050"/>
          </a:solidFill>
        </p:spPr>
        <p:txBody>
          <a:bodyPr>
            <a:normAutofit/>
          </a:bodyPr>
          <a:lstStyle/>
          <a:p>
            <a:r>
              <a:rPr lang="id-ID" sz="3200" dirty="0" smtClean="0"/>
              <a:t>POTENSI PEMANFAATAN DANA DESA</a:t>
            </a:r>
            <a:endParaRPr lang="id-ID" sz="3200" dirty="0"/>
          </a:p>
        </p:txBody>
      </p:sp>
      <p:sp>
        <p:nvSpPr>
          <p:cNvPr id="7" name="Title 1"/>
          <p:cNvSpPr txBox="1">
            <a:spLocks/>
          </p:cNvSpPr>
          <p:nvPr/>
        </p:nvSpPr>
        <p:spPr>
          <a:xfrm>
            <a:off x="428596" y="378619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2000" dirty="0" smtClean="0">
                <a:latin typeface="+mj-lt"/>
                <a:ea typeface="+mj-ea"/>
                <a:cs typeface="+mj-cs"/>
              </a:rPr>
              <a:t>DIREKTUR PEMBANGUNAN SARANA DAN PRASARANA DESA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DITJEN</a:t>
            </a:r>
            <a:r>
              <a:rPr kumimoji="0" lang="id-ID" sz="2000" b="0" i="0" u="none" strike="noStrike" kern="1200" cap="none" spc="0" normalizeH="0" noProof="0" dirty="0" smtClean="0">
                <a:ln>
                  <a:noFill/>
                </a:ln>
                <a:solidFill>
                  <a:schemeClr val="tx1"/>
                </a:solidFill>
                <a:effectLst/>
                <a:uLnTx/>
                <a:uFillTx/>
                <a:latin typeface="+mj-lt"/>
                <a:ea typeface="+mj-ea"/>
                <a:cs typeface="+mj-cs"/>
              </a:rPr>
              <a:t> PEMBANGUNAN DAN PEMBERDAYAAN MASYARAKAT DESA</a:t>
            </a:r>
            <a:endParaRPr kumimoji="0" lang="id-ID" sz="2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Title 1"/>
          <p:cNvSpPr txBox="1">
            <a:spLocks/>
          </p:cNvSpPr>
          <p:nvPr/>
        </p:nvSpPr>
        <p:spPr>
          <a:xfrm>
            <a:off x="580996" y="514352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2000" dirty="0" smtClean="0">
                <a:latin typeface="+mj-lt"/>
                <a:ea typeface="+mj-ea"/>
                <a:cs typeface="+mj-cs"/>
              </a:rPr>
              <a:t>Hotel Mercure Bali Harvestland Kuta, Bali</a:t>
            </a:r>
          </a:p>
          <a:p>
            <a:pPr marL="0" marR="0" lvl="0" indent="0" algn="ctr" defTabSz="914400" rtl="0" eaLnBrk="1" fontAlgn="auto" latinLnBrk="0" hangingPunct="1">
              <a:lnSpc>
                <a:spcPct val="100000"/>
              </a:lnSpc>
              <a:spcBef>
                <a:spcPct val="0"/>
              </a:spcBef>
              <a:spcAft>
                <a:spcPts val="0"/>
              </a:spcAft>
              <a:buClrTx/>
              <a:buSzTx/>
              <a:buFontTx/>
              <a:buNone/>
              <a:tabLst/>
              <a:defRPr/>
            </a:pPr>
            <a:r>
              <a:rPr lang="id-ID" sz="2000" dirty="0" smtClean="0">
                <a:latin typeface="+mj-lt"/>
                <a:ea typeface="+mj-ea"/>
                <a:cs typeface="+mj-cs"/>
              </a:rPr>
              <a:t>Tanggal, 22 Oktober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5926"/>
            <a:ext cx="8229600" cy="3071834"/>
          </a:xfrm>
          <a:solidFill>
            <a:srgbClr val="92D050"/>
          </a:solidFill>
        </p:spPr>
        <p:txBody>
          <a:bodyPr>
            <a:noAutofit/>
          </a:bodyPr>
          <a:lstStyle/>
          <a:p>
            <a:r>
              <a:rPr lang="id-ID" sz="2800" dirty="0" smtClean="0"/>
              <a:t>PERMENDES, PDT, </a:t>
            </a:r>
            <a:r>
              <a:rPr lang="id-ID" sz="2800" dirty="0"/>
              <a:t>DAN TRANSMIGRASI </a:t>
            </a:r>
            <a:r>
              <a:rPr lang="id-ID" sz="2800" dirty="0" smtClean="0"/>
              <a:t/>
            </a:r>
            <a:br>
              <a:rPr lang="id-ID" sz="2800" dirty="0" smtClean="0"/>
            </a:br>
            <a:r>
              <a:rPr lang="id-ID" sz="2800" dirty="0" smtClean="0"/>
              <a:t>NOMOR </a:t>
            </a:r>
            <a:r>
              <a:rPr lang="id-ID" sz="2800" dirty="0"/>
              <a:t>5 TAHUN 2015 </a:t>
            </a:r>
            <a:r>
              <a:rPr lang="id-ID" sz="2800" dirty="0" smtClean="0"/>
              <a:t/>
            </a:r>
            <a:br>
              <a:rPr lang="id-ID" sz="2800" dirty="0" smtClean="0"/>
            </a:br>
            <a:r>
              <a:rPr lang="id-ID" sz="2800" dirty="0" smtClean="0"/>
              <a:t>TENTANG </a:t>
            </a:r>
            <a:r>
              <a:rPr lang="es-ES" sz="2800" dirty="0" smtClean="0"/>
              <a:t>PENETAPAN </a:t>
            </a:r>
            <a:r>
              <a:rPr lang="es-ES" sz="2800" dirty="0"/>
              <a:t>PRIORITAS PENGGUNAAN DANA DESA TAHUN </a:t>
            </a:r>
            <a:r>
              <a:rPr lang="es-ES" sz="2800" dirty="0" smtClean="0"/>
              <a:t>2015</a:t>
            </a:r>
            <a:endParaRPr lang="id-ID"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id-ID" sz="3600" dirty="0" smtClean="0"/>
              <a:t>PRINSIP PENGGUNAAN DANA DESA </a:t>
            </a:r>
            <a:endParaRPr lang="id-ID"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60531"/>
          <a:ext cx="8229600" cy="4625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457200" y="274638"/>
            <a:ext cx="8229600" cy="1143000"/>
          </a:xfrm>
          <a:solidFill>
            <a:srgbClr val="92D050"/>
          </a:solidFill>
        </p:spPr>
        <p:txBody>
          <a:bodyPr>
            <a:normAutofit fontScale="90000"/>
          </a:bodyPr>
          <a:lstStyle/>
          <a:p>
            <a:r>
              <a:rPr lang="id-ID" sz="3600" dirty="0" smtClean="0"/>
              <a:t>PRIORITAS PENGGUNAAN DANA DESA </a:t>
            </a:r>
            <a:br>
              <a:rPr lang="id-ID" sz="3600" dirty="0" smtClean="0"/>
            </a:br>
            <a:r>
              <a:rPr lang="id-ID" sz="3600" dirty="0" smtClean="0"/>
              <a:t>UNTUK PEMBANGUNAN DESA  :</a:t>
            </a:r>
            <a:endParaRPr lang="id-ID"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569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357166"/>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1214422"/>
          <a:ext cx="8329642"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a:spLocks noGrp="1"/>
          </p:cNvSpPr>
          <p:nvPr>
            <p:ph type="title"/>
          </p:nvPr>
        </p:nvSpPr>
        <p:spPr>
          <a:xfrm>
            <a:off x="457200" y="274638"/>
            <a:ext cx="8229600" cy="1143000"/>
          </a:xfrm>
          <a:solidFill>
            <a:srgbClr val="92D050"/>
          </a:solidFill>
        </p:spPr>
        <p:txBody>
          <a:bodyPr>
            <a:normAutofit/>
          </a:bodyPr>
          <a:lstStyle/>
          <a:p>
            <a:r>
              <a:rPr lang="id-ID" sz="3200" dirty="0" smtClean="0"/>
              <a:t>PRIORITAS PENGGUNAAN DANA DESA </a:t>
            </a:r>
            <a:br>
              <a:rPr lang="id-ID" sz="3200" dirty="0" smtClean="0"/>
            </a:br>
            <a:r>
              <a:rPr lang="id-ID" sz="3200" dirty="0" smtClean="0"/>
              <a:t>UNTUK PEMBERDAYAAN MASYARAKAT DESA</a:t>
            </a:r>
            <a:endParaRPr lang="id-ID"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043230" cy="582594"/>
          </a:xfrm>
        </p:spPr>
        <p:txBody>
          <a:bodyPr>
            <a:normAutofit/>
          </a:bodyPr>
          <a:lstStyle/>
          <a:p>
            <a:pPr algn="l"/>
            <a:r>
              <a:rPr lang="id-ID" sz="1800" dirty="0" smtClean="0"/>
              <a:t>Lanjutan.......</a:t>
            </a:r>
            <a:endParaRPr lang="id-ID" sz="1800" dirty="0"/>
          </a:p>
        </p:txBody>
      </p:sp>
      <p:graphicFrame>
        <p:nvGraphicFramePr>
          <p:cNvPr id="4" name="Content Placeholder 3"/>
          <p:cNvGraphicFramePr>
            <a:graphicFrameLocks noGrp="1"/>
          </p:cNvGraphicFramePr>
          <p:nvPr>
            <p:ph idx="1"/>
          </p:nvPr>
        </p:nvGraphicFramePr>
        <p:xfrm>
          <a:off x="457200" y="857232"/>
          <a:ext cx="8229600" cy="5268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92D050"/>
          </a:solidFill>
        </p:spPr>
        <p:txBody>
          <a:bodyPr/>
          <a:lstStyle/>
          <a:p>
            <a:r>
              <a:rPr lang="id-ID" dirty="0" smtClean="0"/>
              <a:t>OUTLINE PEMAPARAN</a:t>
            </a:r>
            <a:endParaRPr lang="id-ID" dirty="0"/>
          </a:p>
        </p:txBody>
      </p:sp>
      <p:sp>
        <p:nvSpPr>
          <p:cNvPr id="5" name="Content Placeholder 2"/>
          <p:cNvSpPr>
            <a:spLocks noGrp="1"/>
          </p:cNvSpPr>
          <p:nvPr>
            <p:ph idx="1"/>
          </p:nvPr>
        </p:nvSpPr>
        <p:spPr>
          <a:xfrm>
            <a:off x="457200" y="1600200"/>
            <a:ext cx="8229600" cy="4972072"/>
          </a:xfrm>
        </p:spPr>
        <p:txBody>
          <a:bodyPr>
            <a:noAutofit/>
          </a:bodyPr>
          <a:lstStyle/>
          <a:p>
            <a:pPr marL="0" indent="-514350">
              <a:spcBef>
                <a:spcPts val="0"/>
              </a:spcBef>
              <a:buAutoNum type="alphaUcPeriod"/>
            </a:pPr>
            <a:r>
              <a:rPr lang="id-ID" sz="2400" dirty="0" smtClean="0"/>
              <a:t>PENDAHULUAN;</a:t>
            </a:r>
          </a:p>
          <a:p>
            <a:pPr marL="0" indent="-514350">
              <a:spcBef>
                <a:spcPts val="0"/>
              </a:spcBef>
              <a:buAutoNum type="alphaUcPeriod"/>
            </a:pPr>
            <a:r>
              <a:rPr lang="id-ID" sz="2400" dirty="0" smtClean="0"/>
              <a:t>DASAR KEBIJAKAN;</a:t>
            </a:r>
          </a:p>
          <a:p>
            <a:pPr marL="0" indent="-514350">
              <a:spcBef>
                <a:spcPts val="0"/>
              </a:spcBef>
              <a:buAutoNum type="alphaUcPeriod"/>
            </a:pPr>
            <a:r>
              <a:rPr lang="id-ID" sz="2400" dirty="0" smtClean="0"/>
              <a:t>KEWENANGAN </a:t>
            </a:r>
            <a:r>
              <a:rPr lang="id-ID" sz="2400" dirty="0" smtClean="0"/>
              <a:t>DESA (UU NO. 6 TAHUN 2014 TENTANG DESA DAN PP NO. 47 TAHUN 2015);</a:t>
            </a:r>
          </a:p>
          <a:p>
            <a:pPr marL="0" indent="-514350">
              <a:spcBef>
                <a:spcPts val="0"/>
              </a:spcBef>
              <a:buAutoNum type="alphaUcPeriod"/>
            </a:pPr>
            <a:r>
              <a:rPr lang="id-ID" sz="2400" dirty="0" smtClean="0"/>
              <a:t>PRINSIP PENGGUNAAN DANA DESA; </a:t>
            </a:r>
          </a:p>
          <a:p>
            <a:pPr marL="0" indent="-514350">
              <a:spcBef>
                <a:spcPts val="0"/>
              </a:spcBef>
              <a:buAutoNum type="alphaUcPeriod"/>
            </a:pPr>
            <a:r>
              <a:rPr lang="id-ID" sz="2400" dirty="0" smtClean="0"/>
              <a:t>PRIORITAS PENGGUNAAN DANA DESA UNTUK PEMBANGUNAN DESA;</a:t>
            </a:r>
          </a:p>
          <a:p>
            <a:pPr marL="0" indent="-514350">
              <a:spcBef>
                <a:spcPts val="0"/>
              </a:spcBef>
              <a:buAutoNum type="alphaUcPeriod"/>
            </a:pPr>
            <a:r>
              <a:rPr lang="id-ID" sz="2400" dirty="0" smtClean="0"/>
              <a:t>PRIORITAS PENGGUNAAN DANA DESA UNTUK PEMBERDAYAAN MASYARAKAT DESA;</a:t>
            </a:r>
          </a:p>
          <a:p>
            <a:pPr marL="0" indent="-514350">
              <a:spcBef>
                <a:spcPts val="0"/>
              </a:spcBef>
              <a:buFont typeface="Arial" pitchFamily="34" charset="0"/>
              <a:buAutoNum type="alphaUcPeriod"/>
            </a:pPr>
            <a:r>
              <a:rPr lang="id-ID" sz="2400" dirty="0" smtClean="0"/>
              <a:t>STRUKTUR ORGANISASI DIREKTORAT PSPD;</a:t>
            </a:r>
          </a:p>
          <a:p>
            <a:pPr marL="0" indent="-514350">
              <a:spcBef>
                <a:spcPts val="0"/>
              </a:spcBef>
              <a:buAutoNum type="alphaUcPeriod"/>
            </a:pPr>
            <a:r>
              <a:rPr lang="id-ID" sz="2400" dirty="0" smtClean="0"/>
              <a:t>PROGRAM </a:t>
            </a:r>
            <a:r>
              <a:rPr lang="id-ID" sz="2400" dirty="0" smtClean="0"/>
              <a:t>DAN KEGIATAN TAHUN 2015;</a:t>
            </a:r>
            <a:endParaRPr lang="id-ID"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762000" y="304800"/>
            <a:ext cx="7772400" cy="685800"/>
          </a:xfrm>
        </p:spPr>
        <p:txBody>
          <a:bodyPr>
            <a:normAutofit fontScale="90000"/>
          </a:bodyPr>
          <a:lstStyle/>
          <a:p>
            <a:pPr algn="ctr"/>
            <a:r>
              <a:rPr lang="en-US" dirty="0" smtClean="0"/>
              <a:t>ORGANISASI DAN TATA KERJA</a:t>
            </a:r>
            <a:endParaRPr lang="en-US" dirty="0"/>
          </a:p>
        </p:txBody>
      </p:sp>
      <p:grpSp>
        <p:nvGrpSpPr>
          <p:cNvPr id="2" name="Group 41"/>
          <p:cNvGrpSpPr/>
          <p:nvPr/>
        </p:nvGrpSpPr>
        <p:grpSpPr>
          <a:xfrm>
            <a:off x="571472" y="1371600"/>
            <a:ext cx="8105262" cy="4986358"/>
            <a:chOff x="711200" y="1371600"/>
            <a:chExt cx="10871198" cy="4510088"/>
          </a:xfrm>
        </p:grpSpPr>
        <p:sp>
          <p:nvSpPr>
            <p:cNvPr id="87043" name="AutoShape 3"/>
            <p:cNvSpPr>
              <a:spLocks noChangeArrowheads="1"/>
            </p:cNvSpPr>
            <p:nvPr/>
          </p:nvSpPr>
          <p:spPr bwMode="gray">
            <a:xfrm>
              <a:off x="2258482" y="2314576"/>
              <a:ext cx="7679267" cy="2638425"/>
            </a:xfrm>
            <a:prstGeom prst="upArrow">
              <a:avLst>
                <a:gd name="adj1" fmla="val 56944"/>
                <a:gd name="adj2" fmla="val 50782"/>
              </a:avLst>
            </a:prstGeom>
            <a:gradFill rotWithShape="1">
              <a:gsLst>
                <a:gs pos="0">
                  <a:srgbClr val="BDBFB9"/>
                </a:gs>
                <a:gs pos="100000">
                  <a:schemeClr val="bg1"/>
                </a:gs>
              </a:gsLst>
              <a:lin ang="5400000" scaled="1"/>
            </a:gradFill>
            <a:ln w="9525" algn="ctr">
              <a:noFill/>
              <a:miter lim="800000"/>
              <a:headEnd/>
              <a:tailEnd/>
            </a:ln>
            <a:effectLst/>
          </p:spPr>
          <p:txBody>
            <a:bodyPr wrap="none" anchor="ctr"/>
            <a:lstStyle/>
            <a:p>
              <a:endParaRPr lang="en-US"/>
            </a:p>
          </p:txBody>
        </p:sp>
        <p:sp>
          <p:nvSpPr>
            <p:cNvPr id="87044" name="AutoShape 4"/>
            <p:cNvSpPr>
              <a:spLocks noChangeArrowheads="1"/>
            </p:cNvSpPr>
            <p:nvPr/>
          </p:nvSpPr>
          <p:spPr bwMode="gray">
            <a:xfrm>
              <a:off x="2235199" y="1371600"/>
              <a:ext cx="7721600" cy="762000"/>
            </a:xfrm>
            <a:prstGeom prst="roundRect">
              <a:avLst>
                <a:gd name="adj" fmla="val 50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38100" algn="ctr">
              <a:solidFill>
                <a:srgbClr val="FFFFFF"/>
              </a:solidFill>
              <a:round/>
              <a:headEnd/>
              <a:tailEnd/>
            </a:ln>
            <a:effectLst>
              <a:outerShdw dist="63500" dir="3187806" algn="ctr" rotWithShape="0">
                <a:srgbClr val="001D3A"/>
              </a:outerShdw>
            </a:effectLst>
          </p:spPr>
          <p:txBody>
            <a:bodyPr wrap="none" anchor="ctr"/>
            <a:lstStyle/>
            <a:p>
              <a:pPr algn="ctr"/>
              <a:endParaRPr lang="en-US" sz="2000" dirty="0" smtClean="0">
                <a:solidFill>
                  <a:srgbClr val="FFFFFF"/>
                </a:solidFill>
                <a:effectLst>
                  <a:outerShdw blurRad="38100" dist="38100" dir="2700000" algn="tl">
                    <a:srgbClr val="000000"/>
                  </a:outerShdw>
                </a:effectLst>
                <a:latin typeface="Verdana" pitchFamily="34" charset="0"/>
              </a:endParaRPr>
            </a:p>
            <a:p>
              <a:pPr algn="ctr"/>
              <a:r>
                <a:rPr lang="en-US" dirty="0" err="1" smtClean="0">
                  <a:solidFill>
                    <a:srgbClr val="FFFFFF"/>
                  </a:solidFill>
                  <a:effectLst>
                    <a:outerShdw blurRad="38100" dist="38100" dir="2700000" algn="tl">
                      <a:srgbClr val="000000"/>
                    </a:outerShdw>
                  </a:effectLst>
                  <a:latin typeface="Verdana" pitchFamily="34" charset="0"/>
                </a:rPr>
                <a:t>Permen</a:t>
              </a:r>
              <a:r>
                <a:rPr lang="en-US" dirty="0" smtClean="0">
                  <a:solidFill>
                    <a:srgbClr val="FFFFFF"/>
                  </a:solidFill>
                  <a:effectLst>
                    <a:outerShdw blurRad="38100" dist="38100" dir="2700000" algn="tl">
                      <a:srgbClr val="000000"/>
                    </a:outerShdw>
                  </a:effectLst>
                  <a:latin typeface="Verdana" pitchFamily="34" charset="0"/>
                </a:rPr>
                <a:t> </a:t>
              </a:r>
              <a:r>
                <a:rPr lang="en-US" dirty="0" err="1" smtClean="0">
                  <a:solidFill>
                    <a:srgbClr val="FFFFFF"/>
                  </a:solidFill>
                  <a:effectLst>
                    <a:outerShdw blurRad="38100" dist="38100" dir="2700000" algn="tl">
                      <a:srgbClr val="000000"/>
                    </a:outerShdw>
                  </a:effectLst>
                  <a:latin typeface="Verdana" pitchFamily="34" charset="0"/>
                </a:rPr>
                <a:t>Desa</a:t>
              </a:r>
              <a:r>
                <a:rPr lang="en-US" dirty="0" smtClean="0">
                  <a:solidFill>
                    <a:srgbClr val="FFFFFF"/>
                  </a:solidFill>
                  <a:effectLst>
                    <a:outerShdw blurRad="38100" dist="38100" dir="2700000" algn="tl">
                      <a:srgbClr val="000000"/>
                    </a:outerShdw>
                  </a:effectLst>
                  <a:latin typeface="Verdana" pitchFamily="34" charset="0"/>
                </a:rPr>
                <a:t>, PDT </a:t>
              </a:r>
              <a:r>
                <a:rPr lang="en-US" dirty="0" err="1" smtClean="0">
                  <a:solidFill>
                    <a:srgbClr val="FFFFFF"/>
                  </a:solidFill>
                  <a:effectLst>
                    <a:outerShdw blurRad="38100" dist="38100" dir="2700000" algn="tl">
                      <a:srgbClr val="000000"/>
                    </a:outerShdw>
                  </a:effectLst>
                  <a:latin typeface="Verdana" pitchFamily="34" charset="0"/>
                </a:rPr>
                <a:t>dan</a:t>
              </a:r>
              <a:r>
                <a:rPr lang="en-US" dirty="0" smtClean="0">
                  <a:solidFill>
                    <a:srgbClr val="FFFFFF"/>
                  </a:solidFill>
                  <a:effectLst>
                    <a:outerShdw blurRad="38100" dist="38100" dir="2700000" algn="tl">
                      <a:srgbClr val="000000"/>
                    </a:outerShdw>
                  </a:effectLst>
                  <a:latin typeface="Verdana" pitchFamily="34" charset="0"/>
                </a:rPr>
                <a:t> </a:t>
              </a:r>
              <a:r>
                <a:rPr lang="en-US" dirty="0" err="1" smtClean="0">
                  <a:solidFill>
                    <a:srgbClr val="FFFFFF"/>
                  </a:solidFill>
                  <a:effectLst>
                    <a:outerShdw blurRad="38100" dist="38100" dir="2700000" algn="tl">
                      <a:srgbClr val="000000"/>
                    </a:outerShdw>
                  </a:effectLst>
                  <a:latin typeface="Verdana" pitchFamily="34" charset="0"/>
                </a:rPr>
                <a:t>Transmigrasi</a:t>
              </a:r>
              <a:endParaRPr lang="en-US" dirty="0" smtClean="0">
                <a:solidFill>
                  <a:srgbClr val="FFFFFF"/>
                </a:solidFill>
                <a:effectLst>
                  <a:outerShdw blurRad="38100" dist="38100" dir="2700000" algn="tl">
                    <a:srgbClr val="000000"/>
                  </a:outerShdw>
                </a:effectLst>
                <a:latin typeface="Verdana" pitchFamily="34" charset="0"/>
              </a:endParaRPr>
            </a:p>
            <a:p>
              <a:pPr algn="ctr"/>
              <a:r>
                <a:rPr lang="en-US" dirty="0" smtClean="0">
                  <a:solidFill>
                    <a:srgbClr val="FFFFFF"/>
                  </a:solidFill>
                  <a:effectLst>
                    <a:outerShdw blurRad="38100" dist="38100" dir="2700000" algn="tl">
                      <a:srgbClr val="000000"/>
                    </a:outerShdw>
                  </a:effectLst>
                  <a:latin typeface="Verdana" pitchFamily="34" charset="0"/>
                </a:rPr>
                <a:t>No. 6 </a:t>
              </a:r>
              <a:r>
                <a:rPr lang="en-US" dirty="0" err="1" smtClean="0">
                  <a:solidFill>
                    <a:srgbClr val="FFFFFF"/>
                  </a:solidFill>
                  <a:effectLst>
                    <a:outerShdw blurRad="38100" dist="38100" dir="2700000" algn="tl">
                      <a:srgbClr val="000000"/>
                    </a:outerShdw>
                  </a:effectLst>
                  <a:latin typeface="Verdana" pitchFamily="34" charset="0"/>
                </a:rPr>
                <a:t>Tahun</a:t>
              </a:r>
              <a:r>
                <a:rPr lang="en-US" dirty="0" smtClean="0">
                  <a:solidFill>
                    <a:srgbClr val="FFFFFF"/>
                  </a:solidFill>
                  <a:effectLst>
                    <a:outerShdw blurRad="38100" dist="38100" dir="2700000" algn="tl">
                      <a:srgbClr val="000000"/>
                    </a:outerShdw>
                  </a:effectLst>
                  <a:latin typeface="Verdana" pitchFamily="34" charset="0"/>
                </a:rPr>
                <a:t> 2015</a:t>
              </a:r>
            </a:p>
            <a:p>
              <a:pPr algn="ctr"/>
              <a:endParaRPr lang="en-US" dirty="0"/>
            </a:p>
          </p:txBody>
        </p:sp>
        <p:sp>
          <p:nvSpPr>
            <p:cNvPr id="87045" name="Text Box 5"/>
            <p:cNvSpPr txBox="1">
              <a:spLocks noChangeArrowheads="1"/>
            </p:cNvSpPr>
            <p:nvPr/>
          </p:nvSpPr>
          <p:spPr bwMode="auto">
            <a:xfrm>
              <a:off x="4403090" y="2823210"/>
              <a:ext cx="3567499" cy="1085680"/>
            </a:xfrm>
            <a:prstGeom prst="rect">
              <a:avLst/>
            </a:prstGeom>
            <a:noFill/>
            <a:ln w="9525" algn="ctr">
              <a:noFill/>
              <a:miter lim="800000"/>
              <a:headEnd/>
              <a:tailEnd/>
            </a:ln>
            <a:effectLst/>
          </p:spPr>
          <p:txBody>
            <a:bodyPr wrap="square">
              <a:spAutoFit/>
            </a:bodyPr>
            <a:lstStyle/>
            <a:p>
              <a:pPr algn="ctr"/>
              <a:r>
                <a:rPr lang="en-US" b="1" dirty="0" smtClean="0">
                  <a:effectLst>
                    <a:glow rad="228600">
                      <a:schemeClr val="accent5">
                        <a:satMod val="175000"/>
                        <a:alpha val="40000"/>
                      </a:schemeClr>
                    </a:glow>
                  </a:effectLst>
                </a:rPr>
                <a:t>Di</a:t>
              </a:r>
              <a:r>
                <a:rPr lang="id-ID" b="1" dirty="0" smtClean="0">
                  <a:effectLst>
                    <a:glow rad="228600">
                      <a:schemeClr val="accent5">
                        <a:satMod val="175000"/>
                        <a:alpha val="40000"/>
                      </a:schemeClr>
                    </a:glow>
                  </a:effectLst>
                </a:rPr>
                <a:t>REKTORAT JENDERAL</a:t>
              </a:r>
              <a:endParaRPr lang="en-US" b="1" dirty="0" smtClean="0">
                <a:effectLst>
                  <a:glow rad="228600">
                    <a:schemeClr val="accent5">
                      <a:satMod val="175000"/>
                      <a:alpha val="40000"/>
                    </a:schemeClr>
                  </a:glow>
                </a:effectLst>
              </a:endParaRPr>
            </a:p>
            <a:p>
              <a:pPr algn="ctr"/>
              <a:r>
                <a:rPr lang="en-US" b="1" dirty="0" smtClean="0">
                  <a:effectLst>
                    <a:glow rad="228600">
                      <a:schemeClr val="accent5">
                        <a:satMod val="175000"/>
                        <a:alpha val="40000"/>
                      </a:schemeClr>
                    </a:glow>
                  </a:effectLst>
                </a:rPr>
                <a:t>P</a:t>
              </a:r>
              <a:r>
                <a:rPr lang="id-ID" b="1" dirty="0" smtClean="0">
                  <a:effectLst>
                    <a:glow rad="228600">
                      <a:schemeClr val="accent5">
                        <a:satMod val="175000"/>
                        <a:alpha val="40000"/>
                      </a:schemeClr>
                    </a:glow>
                  </a:effectLst>
                </a:rPr>
                <a:t>EMBANGUNAN DAN PEMBERDAYAAN MASYARAKAT DESA</a:t>
              </a:r>
              <a:endParaRPr lang="en-US" b="1" dirty="0" smtClean="0">
                <a:effectLst>
                  <a:glow rad="228600">
                    <a:schemeClr val="accent5">
                      <a:satMod val="175000"/>
                      <a:alpha val="40000"/>
                    </a:schemeClr>
                  </a:glow>
                </a:effectLst>
              </a:endParaRPr>
            </a:p>
          </p:txBody>
        </p:sp>
        <p:grpSp>
          <p:nvGrpSpPr>
            <p:cNvPr id="3" name="Group 6"/>
            <p:cNvGrpSpPr>
              <a:grpSpLocks/>
            </p:cNvGrpSpPr>
            <p:nvPr/>
          </p:nvGrpSpPr>
          <p:grpSpPr bwMode="auto">
            <a:xfrm>
              <a:off x="9334498" y="4100514"/>
              <a:ext cx="2247900" cy="1766887"/>
              <a:chOff x="4183" y="2823"/>
              <a:chExt cx="1062" cy="1113"/>
            </a:xfrm>
          </p:grpSpPr>
          <p:sp>
            <p:nvSpPr>
              <p:cNvPr id="87047" name="Oval 7"/>
              <p:cNvSpPr>
                <a:spLocks noChangeArrowheads="1"/>
              </p:cNvSpPr>
              <p:nvPr/>
            </p:nvSpPr>
            <p:spPr bwMode="gray">
              <a:xfrm>
                <a:off x="4368" y="3744"/>
                <a:ext cx="816" cy="192"/>
              </a:xfrm>
              <a:prstGeom prst="ellipse">
                <a:avLst/>
              </a:prstGeom>
              <a:gradFill rotWithShape="1">
                <a:gsLst>
                  <a:gs pos="0">
                    <a:srgbClr val="969696"/>
                  </a:gs>
                  <a:gs pos="100000">
                    <a:srgbClr val="FFFFFF"/>
                  </a:gs>
                </a:gsLst>
                <a:path path="shape">
                  <a:fillToRect l="50000" t="50000" r="50000" b="50000"/>
                </a:path>
              </a:gradFill>
              <a:ln w="9525">
                <a:noFill/>
                <a:round/>
                <a:headEnd/>
                <a:tailEnd/>
              </a:ln>
              <a:effectLst/>
            </p:spPr>
            <p:txBody>
              <a:bodyPr wrap="none" anchor="ctr"/>
              <a:lstStyle/>
              <a:p>
                <a:pPr algn="ctr"/>
                <a:endParaRPr lang="en-US" sz="1600"/>
              </a:p>
            </p:txBody>
          </p:sp>
          <p:sp>
            <p:nvSpPr>
              <p:cNvPr id="87048" name="Oval 8"/>
              <p:cNvSpPr>
                <a:spLocks noChangeArrowheads="1"/>
              </p:cNvSpPr>
              <p:nvPr/>
            </p:nvSpPr>
            <p:spPr bwMode="gray">
              <a:xfrm>
                <a:off x="4272" y="2823"/>
                <a:ext cx="973" cy="973"/>
              </a:xfrm>
              <a:prstGeom prst="ellipse">
                <a:avLst/>
              </a:prstGeom>
              <a:gradFill rotWithShape="1">
                <a:gsLst>
                  <a:gs pos="0">
                    <a:schemeClr val="folHlink"/>
                  </a:gs>
                  <a:gs pos="100000">
                    <a:schemeClr val="folHlink">
                      <a:gamma/>
                      <a:shade val="57255"/>
                      <a:invGamma/>
                    </a:schemeClr>
                  </a:gs>
                </a:gsLst>
                <a:path path="rect">
                  <a:fillToRect l="100000" t="100000"/>
                </a:path>
              </a:gradFill>
              <a:ln w="9525" algn="ctr">
                <a:noFill/>
                <a:round/>
                <a:headEnd/>
                <a:tailEnd/>
              </a:ln>
              <a:effectLst/>
            </p:spPr>
            <p:txBody>
              <a:bodyPr wrap="none" anchor="ctr"/>
              <a:lstStyle/>
              <a:p>
                <a:endParaRPr lang="en-US" sz="1600"/>
              </a:p>
            </p:txBody>
          </p:sp>
          <p:sp>
            <p:nvSpPr>
              <p:cNvPr id="87049" name="Oval 9"/>
              <p:cNvSpPr>
                <a:spLocks noChangeArrowheads="1"/>
              </p:cNvSpPr>
              <p:nvPr/>
            </p:nvSpPr>
            <p:spPr bwMode="gray">
              <a:xfrm>
                <a:off x="4183" y="2846"/>
                <a:ext cx="928" cy="929"/>
              </a:xfrm>
              <a:prstGeom prst="ellipse">
                <a:avLst/>
              </a:prstGeom>
              <a:gradFill rotWithShape="1">
                <a:gsLst>
                  <a:gs pos="0">
                    <a:schemeClr val="folHlink">
                      <a:alpha val="85001"/>
                    </a:schemeClr>
                  </a:gs>
                  <a:gs pos="100000">
                    <a:schemeClr val="folHlink">
                      <a:gamma/>
                      <a:shade val="63529"/>
                      <a:invGamma/>
                    </a:schemeClr>
                  </a:gs>
                </a:gsLst>
                <a:lin ang="2700000" scaled="1"/>
              </a:gradFill>
              <a:ln w="9525" algn="ctr">
                <a:noFill/>
                <a:round/>
                <a:headEnd/>
                <a:tailEnd/>
              </a:ln>
              <a:effectLst/>
            </p:spPr>
            <p:txBody>
              <a:bodyPr wrap="none" anchor="ctr"/>
              <a:lstStyle/>
              <a:p>
                <a:endParaRPr lang="en-US" sz="1600"/>
              </a:p>
            </p:txBody>
          </p:sp>
          <p:sp>
            <p:nvSpPr>
              <p:cNvPr id="87050" name="Oval 10"/>
              <p:cNvSpPr>
                <a:spLocks noChangeArrowheads="1"/>
              </p:cNvSpPr>
              <p:nvPr/>
            </p:nvSpPr>
            <p:spPr bwMode="gray">
              <a:xfrm>
                <a:off x="4329" y="2880"/>
                <a:ext cx="839" cy="839"/>
              </a:xfrm>
              <a:prstGeom prst="ellipse">
                <a:avLst/>
              </a:prstGeom>
              <a:gradFill rotWithShape="1">
                <a:gsLst>
                  <a:gs pos="0">
                    <a:schemeClr val="folHlink"/>
                  </a:gs>
                  <a:gs pos="100000">
                    <a:schemeClr val="folHlink">
                      <a:gamma/>
                      <a:shade val="72549"/>
                      <a:invGamma/>
                    </a:schemeClr>
                  </a:gs>
                </a:gsLst>
                <a:lin ang="2700000" scaled="1"/>
              </a:gradFill>
              <a:ln w="9525" algn="ctr">
                <a:noFill/>
                <a:round/>
                <a:headEnd/>
                <a:tailEnd/>
              </a:ln>
              <a:effectLst/>
            </p:spPr>
            <p:txBody>
              <a:bodyPr wrap="none" anchor="ctr"/>
              <a:lstStyle/>
              <a:p>
                <a:endParaRPr lang="en-US" sz="1600"/>
              </a:p>
            </p:txBody>
          </p:sp>
          <p:pic>
            <p:nvPicPr>
              <p:cNvPr id="87051" name="Picture 11" descr="Picture1"/>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gray">
              <a:xfrm>
                <a:off x="4382" y="2880"/>
                <a:ext cx="616" cy="616"/>
              </a:xfrm>
              <a:prstGeom prst="rect">
                <a:avLst/>
              </a:prstGeom>
              <a:noFill/>
            </p:spPr>
          </p:pic>
        </p:grpSp>
        <p:grpSp>
          <p:nvGrpSpPr>
            <p:cNvPr id="4" name="Group 13"/>
            <p:cNvGrpSpPr>
              <a:grpSpLocks/>
            </p:cNvGrpSpPr>
            <p:nvPr/>
          </p:nvGrpSpPr>
          <p:grpSpPr bwMode="auto">
            <a:xfrm>
              <a:off x="7287681" y="4100514"/>
              <a:ext cx="2161117" cy="1766887"/>
              <a:chOff x="3024" y="2823"/>
              <a:chExt cx="1021" cy="1113"/>
            </a:xfrm>
          </p:grpSpPr>
          <p:sp>
            <p:nvSpPr>
              <p:cNvPr id="87054" name="Oval 14"/>
              <p:cNvSpPr>
                <a:spLocks noChangeArrowheads="1"/>
              </p:cNvSpPr>
              <p:nvPr/>
            </p:nvSpPr>
            <p:spPr bwMode="gray">
              <a:xfrm>
                <a:off x="3120" y="3744"/>
                <a:ext cx="816" cy="192"/>
              </a:xfrm>
              <a:prstGeom prst="ellipse">
                <a:avLst/>
              </a:prstGeom>
              <a:gradFill rotWithShape="1">
                <a:gsLst>
                  <a:gs pos="0">
                    <a:srgbClr val="969696"/>
                  </a:gs>
                  <a:gs pos="100000">
                    <a:srgbClr val="FFFFFF"/>
                  </a:gs>
                </a:gsLst>
                <a:path path="shape">
                  <a:fillToRect l="50000" t="50000" r="50000" b="50000"/>
                </a:path>
              </a:gradFill>
              <a:ln w="9525">
                <a:noFill/>
                <a:round/>
                <a:headEnd/>
                <a:tailEnd/>
              </a:ln>
              <a:effectLst/>
            </p:spPr>
            <p:txBody>
              <a:bodyPr wrap="none" anchor="ctr"/>
              <a:lstStyle/>
              <a:p>
                <a:pPr algn="ctr"/>
                <a:endParaRPr lang="en-US" sz="1600"/>
              </a:p>
            </p:txBody>
          </p:sp>
          <p:sp>
            <p:nvSpPr>
              <p:cNvPr id="87055" name="Oval 15"/>
              <p:cNvSpPr>
                <a:spLocks noChangeArrowheads="1"/>
              </p:cNvSpPr>
              <p:nvPr/>
            </p:nvSpPr>
            <p:spPr bwMode="gray">
              <a:xfrm>
                <a:off x="3024" y="2823"/>
                <a:ext cx="1021" cy="973"/>
              </a:xfrm>
              <a:prstGeom prst="ellipse">
                <a:avLst/>
              </a:prstGeom>
              <a:gradFill rotWithShape="1">
                <a:gsLst>
                  <a:gs pos="0">
                    <a:schemeClr val="accent1"/>
                  </a:gs>
                  <a:gs pos="100000">
                    <a:schemeClr val="accent1">
                      <a:gamma/>
                      <a:shade val="57255"/>
                      <a:invGamma/>
                    </a:schemeClr>
                  </a:gs>
                </a:gsLst>
                <a:path path="rect">
                  <a:fillToRect l="100000" t="100000"/>
                </a:path>
              </a:gradFill>
              <a:ln w="9525" algn="ctr">
                <a:noFill/>
                <a:round/>
                <a:headEnd/>
                <a:tailEnd/>
              </a:ln>
              <a:effectLst/>
            </p:spPr>
            <p:txBody>
              <a:bodyPr wrap="none" anchor="ctr"/>
              <a:lstStyle/>
              <a:p>
                <a:endParaRPr lang="en-US" sz="1600"/>
              </a:p>
            </p:txBody>
          </p:sp>
          <p:sp>
            <p:nvSpPr>
              <p:cNvPr id="87056" name="Oval 16"/>
              <p:cNvSpPr>
                <a:spLocks noChangeArrowheads="1"/>
              </p:cNvSpPr>
              <p:nvPr/>
            </p:nvSpPr>
            <p:spPr bwMode="gray">
              <a:xfrm>
                <a:off x="3045" y="2846"/>
                <a:ext cx="928" cy="929"/>
              </a:xfrm>
              <a:prstGeom prst="ellipse">
                <a:avLst/>
              </a:prstGeom>
              <a:gradFill rotWithShape="1">
                <a:gsLst>
                  <a:gs pos="0">
                    <a:schemeClr val="accent1">
                      <a:alpha val="85001"/>
                    </a:schemeClr>
                  </a:gs>
                  <a:gs pos="100000">
                    <a:schemeClr val="accent1">
                      <a:gamma/>
                      <a:shade val="63529"/>
                      <a:invGamma/>
                    </a:schemeClr>
                  </a:gs>
                </a:gsLst>
                <a:lin ang="2700000" scaled="1"/>
              </a:gradFill>
              <a:ln w="9525" algn="ctr">
                <a:noFill/>
                <a:round/>
                <a:headEnd/>
                <a:tailEnd/>
              </a:ln>
              <a:effectLst/>
            </p:spPr>
            <p:txBody>
              <a:bodyPr wrap="none" anchor="ctr"/>
              <a:lstStyle/>
              <a:p>
                <a:endParaRPr lang="en-US" sz="1600"/>
              </a:p>
            </p:txBody>
          </p:sp>
          <p:sp>
            <p:nvSpPr>
              <p:cNvPr id="87057" name="Oval 17"/>
              <p:cNvSpPr>
                <a:spLocks noChangeArrowheads="1"/>
              </p:cNvSpPr>
              <p:nvPr/>
            </p:nvSpPr>
            <p:spPr bwMode="gray">
              <a:xfrm>
                <a:off x="3081" y="2880"/>
                <a:ext cx="916" cy="864"/>
              </a:xfrm>
              <a:prstGeom prst="ellipse">
                <a:avLst/>
              </a:prstGeom>
              <a:gradFill rotWithShape="1">
                <a:gsLst>
                  <a:gs pos="0">
                    <a:schemeClr val="accent1"/>
                  </a:gs>
                  <a:gs pos="100000">
                    <a:schemeClr val="accent1">
                      <a:gamma/>
                      <a:shade val="72549"/>
                      <a:invGamma/>
                    </a:schemeClr>
                  </a:gs>
                </a:gsLst>
                <a:lin ang="2700000" scaled="1"/>
              </a:gradFill>
              <a:ln w="9525" algn="ctr">
                <a:noFill/>
                <a:round/>
                <a:headEnd/>
                <a:tailEnd/>
              </a:ln>
              <a:effectLst/>
            </p:spPr>
            <p:txBody>
              <a:bodyPr wrap="none" anchor="ctr"/>
              <a:lstStyle/>
              <a:p>
                <a:endParaRPr lang="en-US" sz="1600"/>
              </a:p>
            </p:txBody>
          </p:sp>
          <p:pic>
            <p:nvPicPr>
              <p:cNvPr id="87058" name="Picture 18" descr="Picture1"/>
              <p:cNvPicPr>
                <a:picLocks noChangeAspect="1" noChangeArrowheads="1"/>
              </p:cNvPicPr>
              <p:nvPr/>
            </p:nvPicPr>
            <p:blipFill>
              <a:blip r:embed="rId2" cstate="print"/>
              <a:srcRect/>
              <a:stretch>
                <a:fillRect/>
              </a:stretch>
            </p:blipFill>
            <p:spPr bwMode="gray">
              <a:xfrm>
                <a:off x="3045" y="2880"/>
                <a:ext cx="616" cy="616"/>
              </a:xfrm>
              <a:prstGeom prst="rect">
                <a:avLst/>
              </a:prstGeom>
              <a:noFill/>
            </p:spPr>
          </p:pic>
        </p:grpSp>
        <p:grpSp>
          <p:nvGrpSpPr>
            <p:cNvPr id="5" name="Group 20"/>
            <p:cNvGrpSpPr>
              <a:grpSpLocks/>
            </p:cNvGrpSpPr>
            <p:nvPr/>
          </p:nvGrpSpPr>
          <p:grpSpPr bwMode="auto">
            <a:xfrm>
              <a:off x="2860429" y="4100514"/>
              <a:ext cx="2059517" cy="1766887"/>
              <a:chOff x="1776" y="2823"/>
              <a:chExt cx="973" cy="1113"/>
            </a:xfrm>
          </p:grpSpPr>
          <p:sp>
            <p:nvSpPr>
              <p:cNvPr id="87061"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w="9525">
                <a:noFill/>
                <a:round/>
                <a:headEnd/>
                <a:tailEnd/>
              </a:ln>
              <a:effectLst/>
            </p:spPr>
            <p:txBody>
              <a:bodyPr wrap="none" anchor="ctr"/>
              <a:lstStyle/>
              <a:p>
                <a:pPr algn="ctr"/>
                <a:endParaRPr lang="en-US" sz="1600"/>
              </a:p>
            </p:txBody>
          </p:sp>
          <p:sp>
            <p:nvSpPr>
              <p:cNvPr id="87062"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w="9525" algn="ctr">
                <a:noFill/>
                <a:round/>
                <a:headEnd/>
                <a:tailEnd/>
              </a:ln>
              <a:effectLst/>
            </p:spPr>
            <p:txBody>
              <a:bodyPr wrap="none" anchor="ctr"/>
              <a:lstStyle/>
              <a:p>
                <a:endParaRPr lang="en-US" sz="1600"/>
              </a:p>
            </p:txBody>
          </p:sp>
          <p:sp>
            <p:nvSpPr>
              <p:cNvPr id="87063" name="Oval 23"/>
              <p:cNvSpPr>
                <a:spLocks noChangeArrowheads="1"/>
              </p:cNvSpPr>
              <p:nvPr/>
            </p:nvSpPr>
            <p:spPr bwMode="gray">
              <a:xfrm>
                <a:off x="1797" y="284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w="9525" algn="ctr">
                <a:noFill/>
                <a:round/>
                <a:headEnd/>
                <a:tailEnd/>
              </a:ln>
              <a:effectLst/>
            </p:spPr>
            <p:txBody>
              <a:bodyPr wrap="none" anchor="ctr"/>
              <a:lstStyle/>
              <a:p>
                <a:endParaRPr lang="en-US" sz="1600"/>
              </a:p>
            </p:txBody>
          </p:sp>
          <p:sp>
            <p:nvSpPr>
              <p:cNvPr id="87064"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w="9525" algn="ctr">
                <a:noFill/>
                <a:round/>
                <a:headEnd/>
                <a:tailEnd/>
              </a:ln>
              <a:effectLst/>
            </p:spPr>
            <p:txBody>
              <a:bodyPr wrap="none" anchor="ctr"/>
              <a:lstStyle/>
              <a:p>
                <a:endParaRPr lang="en-US" sz="1600"/>
              </a:p>
            </p:txBody>
          </p:sp>
          <p:pic>
            <p:nvPicPr>
              <p:cNvPr id="87065" name="Picture 25" descr="Picture1"/>
              <p:cNvPicPr>
                <a:picLocks noChangeAspect="1" noChangeArrowheads="1"/>
              </p:cNvPicPr>
              <p:nvPr/>
            </p:nvPicPr>
            <p:blipFill>
              <a:blip r:embed="rId2" cstate="print"/>
              <a:srcRect/>
              <a:stretch>
                <a:fillRect/>
              </a:stretch>
            </p:blipFill>
            <p:spPr bwMode="gray">
              <a:xfrm>
                <a:off x="1797" y="2880"/>
                <a:ext cx="616" cy="616"/>
              </a:xfrm>
              <a:prstGeom prst="rect">
                <a:avLst/>
              </a:prstGeom>
              <a:noFill/>
            </p:spPr>
          </p:pic>
        </p:grpSp>
        <p:grpSp>
          <p:nvGrpSpPr>
            <p:cNvPr id="6" name="Group 27"/>
            <p:cNvGrpSpPr>
              <a:grpSpLocks/>
            </p:cNvGrpSpPr>
            <p:nvPr/>
          </p:nvGrpSpPr>
          <p:grpSpPr bwMode="auto">
            <a:xfrm>
              <a:off x="711200" y="4100514"/>
              <a:ext cx="2305050" cy="1766887"/>
              <a:chOff x="555" y="2823"/>
              <a:chExt cx="1089" cy="1113"/>
            </a:xfrm>
          </p:grpSpPr>
          <p:sp>
            <p:nvSpPr>
              <p:cNvPr id="87068"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w="9525">
                <a:noFill/>
                <a:round/>
                <a:headEnd/>
                <a:tailEnd/>
              </a:ln>
              <a:effectLst/>
            </p:spPr>
            <p:txBody>
              <a:bodyPr wrap="none" anchor="ctr"/>
              <a:lstStyle/>
              <a:p>
                <a:pPr algn="ctr"/>
                <a:endParaRPr lang="en-US" sz="1600"/>
              </a:p>
            </p:txBody>
          </p:sp>
          <p:sp>
            <p:nvSpPr>
              <p:cNvPr id="87069" name="Oval 29"/>
              <p:cNvSpPr>
                <a:spLocks noChangeArrowheads="1"/>
              </p:cNvSpPr>
              <p:nvPr/>
            </p:nvSpPr>
            <p:spPr bwMode="gray">
              <a:xfrm>
                <a:off x="555" y="2823"/>
                <a:ext cx="973" cy="973"/>
              </a:xfrm>
              <a:prstGeom prst="ellipse">
                <a:avLst/>
              </a:prstGeom>
              <a:gradFill rotWithShape="1">
                <a:gsLst>
                  <a:gs pos="0">
                    <a:schemeClr val="accent2"/>
                  </a:gs>
                  <a:gs pos="100000">
                    <a:schemeClr val="accent2">
                      <a:gamma/>
                      <a:shade val="57255"/>
                      <a:invGamma/>
                    </a:schemeClr>
                  </a:gs>
                </a:gsLst>
                <a:path path="rect">
                  <a:fillToRect l="100000" t="100000"/>
                </a:path>
              </a:gradFill>
              <a:ln w="9525" algn="ctr">
                <a:noFill/>
                <a:round/>
                <a:headEnd/>
                <a:tailEnd/>
              </a:ln>
              <a:effectLst/>
            </p:spPr>
            <p:txBody>
              <a:bodyPr wrap="none" anchor="ctr"/>
              <a:lstStyle/>
              <a:p>
                <a:endParaRPr lang="en-US" sz="1600"/>
              </a:p>
            </p:txBody>
          </p:sp>
          <p:sp>
            <p:nvSpPr>
              <p:cNvPr id="87070" name="Oval 30"/>
              <p:cNvSpPr>
                <a:spLocks noChangeArrowheads="1"/>
              </p:cNvSpPr>
              <p:nvPr/>
            </p:nvSpPr>
            <p:spPr bwMode="gray">
              <a:xfrm>
                <a:off x="576" y="2846"/>
                <a:ext cx="928" cy="929"/>
              </a:xfrm>
              <a:prstGeom prst="ellipse">
                <a:avLst/>
              </a:prstGeom>
              <a:gradFill rotWithShape="1">
                <a:gsLst>
                  <a:gs pos="0">
                    <a:schemeClr val="accent2">
                      <a:alpha val="85001"/>
                    </a:schemeClr>
                  </a:gs>
                  <a:gs pos="100000">
                    <a:schemeClr val="accent2">
                      <a:gamma/>
                      <a:shade val="63529"/>
                      <a:invGamma/>
                    </a:schemeClr>
                  </a:gs>
                </a:gsLst>
                <a:lin ang="2700000" scaled="1"/>
              </a:gradFill>
              <a:ln w="9525" algn="ctr">
                <a:noFill/>
                <a:round/>
                <a:headEnd/>
                <a:tailEnd/>
              </a:ln>
              <a:effectLst/>
            </p:spPr>
            <p:txBody>
              <a:bodyPr wrap="none" anchor="ctr"/>
              <a:lstStyle/>
              <a:p>
                <a:endParaRPr lang="en-US" sz="1600"/>
              </a:p>
            </p:txBody>
          </p:sp>
          <p:sp>
            <p:nvSpPr>
              <p:cNvPr id="87071" name="Oval 31"/>
              <p:cNvSpPr>
                <a:spLocks noChangeArrowheads="1"/>
              </p:cNvSpPr>
              <p:nvPr/>
            </p:nvSpPr>
            <p:spPr bwMode="gray">
              <a:xfrm>
                <a:off x="612" y="2880"/>
                <a:ext cx="839" cy="839"/>
              </a:xfrm>
              <a:prstGeom prst="ellipse">
                <a:avLst/>
              </a:prstGeom>
              <a:gradFill rotWithShape="1">
                <a:gsLst>
                  <a:gs pos="0">
                    <a:schemeClr val="accent2"/>
                  </a:gs>
                  <a:gs pos="100000">
                    <a:schemeClr val="accent2">
                      <a:gamma/>
                      <a:shade val="72549"/>
                      <a:invGamma/>
                    </a:schemeClr>
                  </a:gs>
                </a:gsLst>
                <a:lin ang="2700000" scaled="1"/>
              </a:gradFill>
              <a:ln w="9525" algn="ctr">
                <a:noFill/>
                <a:round/>
                <a:headEnd/>
                <a:tailEnd/>
              </a:ln>
              <a:effectLst/>
            </p:spPr>
            <p:txBody>
              <a:bodyPr wrap="none" anchor="ctr"/>
              <a:lstStyle/>
              <a:p>
                <a:endParaRPr lang="en-US" sz="1600"/>
              </a:p>
            </p:txBody>
          </p:sp>
          <p:pic>
            <p:nvPicPr>
              <p:cNvPr id="87072" name="Picture 32" descr="Picture1"/>
              <p:cNvPicPr>
                <a:picLocks noChangeAspect="1" noChangeArrowheads="1"/>
              </p:cNvPicPr>
              <p:nvPr/>
            </p:nvPicPr>
            <p:blipFill>
              <a:blip r:embed="rId2" cstate="print"/>
              <a:srcRect/>
              <a:stretch>
                <a:fillRect/>
              </a:stretch>
            </p:blipFill>
            <p:spPr bwMode="gray">
              <a:xfrm>
                <a:off x="576" y="2880"/>
                <a:ext cx="616" cy="616"/>
              </a:xfrm>
              <a:prstGeom prst="rect">
                <a:avLst/>
              </a:prstGeom>
              <a:noFill/>
            </p:spPr>
          </p:pic>
          <p:sp>
            <p:nvSpPr>
              <p:cNvPr id="87073" name="Text Box 33"/>
              <p:cNvSpPr txBox="1">
                <a:spLocks noChangeArrowheads="1"/>
              </p:cNvSpPr>
              <p:nvPr/>
            </p:nvSpPr>
            <p:spPr bwMode="gray">
              <a:xfrm>
                <a:off x="628" y="3168"/>
                <a:ext cx="1016" cy="244"/>
              </a:xfrm>
              <a:prstGeom prst="rect">
                <a:avLst/>
              </a:prstGeom>
              <a:noFill/>
              <a:ln w="9525" algn="ctr">
                <a:noFill/>
                <a:miter lim="800000"/>
                <a:headEnd/>
                <a:tailEnd/>
              </a:ln>
              <a:effectLst/>
            </p:spPr>
            <p:txBody>
              <a:bodyPr wrap="none">
                <a:spAutoFit/>
              </a:bodyPr>
              <a:lstStyle/>
              <a:p>
                <a:pPr algn="ctr"/>
                <a:r>
                  <a:rPr lang="en-US" sz="900" b="1" dirty="0" err="1" smtClean="0">
                    <a:solidFill>
                      <a:schemeClr val="bg1"/>
                    </a:solidFill>
                  </a:rPr>
                  <a:t>Direktorat</a:t>
                </a:r>
                <a:r>
                  <a:rPr lang="en-US" sz="900" b="1" dirty="0" smtClean="0">
                    <a:solidFill>
                      <a:schemeClr val="bg1"/>
                    </a:solidFill>
                  </a:rPr>
                  <a:t> </a:t>
                </a:r>
              </a:p>
              <a:p>
                <a:pPr algn="ctr"/>
                <a:r>
                  <a:rPr lang="en-US" sz="900" b="1" dirty="0" err="1" smtClean="0">
                    <a:solidFill>
                      <a:schemeClr val="bg1"/>
                    </a:solidFill>
                  </a:rPr>
                  <a:t>Pelayanan</a:t>
                </a:r>
                <a:r>
                  <a:rPr lang="en-US" sz="900" b="1" dirty="0" smtClean="0">
                    <a:solidFill>
                      <a:schemeClr val="bg1"/>
                    </a:solidFill>
                  </a:rPr>
                  <a:t> </a:t>
                </a:r>
                <a:r>
                  <a:rPr lang="en-US" sz="900" b="1" dirty="0" err="1" smtClean="0">
                    <a:solidFill>
                      <a:schemeClr val="bg1"/>
                    </a:solidFill>
                  </a:rPr>
                  <a:t>Sosial</a:t>
                </a:r>
                <a:r>
                  <a:rPr lang="en-US" sz="900" b="1" dirty="0" smtClean="0">
                    <a:solidFill>
                      <a:schemeClr val="bg1"/>
                    </a:solidFill>
                  </a:rPr>
                  <a:t> </a:t>
                </a:r>
                <a:r>
                  <a:rPr lang="en-US" sz="900" b="1" dirty="0" err="1" smtClean="0">
                    <a:solidFill>
                      <a:schemeClr val="bg1"/>
                    </a:solidFill>
                  </a:rPr>
                  <a:t>Dasar</a:t>
                </a:r>
                <a:endParaRPr lang="en-US" sz="900" b="1" dirty="0">
                  <a:solidFill>
                    <a:schemeClr val="bg1"/>
                  </a:solidFill>
                </a:endParaRPr>
              </a:p>
            </p:txBody>
          </p:sp>
        </p:grpSp>
        <p:grpSp>
          <p:nvGrpSpPr>
            <p:cNvPr id="7" name="Group 6"/>
            <p:cNvGrpSpPr>
              <a:grpSpLocks/>
            </p:cNvGrpSpPr>
            <p:nvPr/>
          </p:nvGrpSpPr>
          <p:grpSpPr bwMode="auto">
            <a:xfrm>
              <a:off x="5079999" y="4114801"/>
              <a:ext cx="2059517" cy="1766887"/>
              <a:chOff x="4272" y="2823"/>
              <a:chExt cx="973" cy="1113"/>
            </a:xfrm>
          </p:grpSpPr>
          <p:sp>
            <p:nvSpPr>
              <p:cNvPr id="37" name="Oval 7"/>
              <p:cNvSpPr>
                <a:spLocks noChangeArrowheads="1"/>
              </p:cNvSpPr>
              <p:nvPr/>
            </p:nvSpPr>
            <p:spPr bwMode="gray">
              <a:xfrm>
                <a:off x="4368" y="3744"/>
                <a:ext cx="816" cy="192"/>
              </a:xfrm>
              <a:prstGeom prst="ellipse">
                <a:avLst/>
              </a:prstGeom>
              <a:gradFill rotWithShape="1">
                <a:gsLst>
                  <a:gs pos="0">
                    <a:srgbClr val="969696"/>
                  </a:gs>
                  <a:gs pos="100000">
                    <a:srgbClr val="FFFFFF"/>
                  </a:gs>
                </a:gsLst>
                <a:path path="shape">
                  <a:fillToRect l="50000" t="50000" r="50000" b="50000"/>
                </a:path>
              </a:gradFill>
              <a:ln w="9525">
                <a:noFill/>
                <a:round/>
                <a:headEnd/>
                <a:tailEnd/>
              </a:ln>
              <a:effectLst/>
            </p:spPr>
            <p:txBody>
              <a:bodyPr wrap="none" anchor="ctr"/>
              <a:lstStyle/>
              <a:p>
                <a:pPr algn="ctr"/>
                <a:endParaRPr lang="en-US" sz="1600"/>
              </a:p>
            </p:txBody>
          </p:sp>
          <p:sp>
            <p:nvSpPr>
              <p:cNvPr id="38" name="Oval 8"/>
              <p:cNvSpPr>
                <a:spLocks noChangeArrowheads="1"/>
              </p:cNvSpPr>
              <p:nvPr/>
            </p:nvSpPr>
            <p:spPr bwMode="gray">
              <a:xfrm>
                <a:off x="4272" y="2823"/>
                <a:ext cx="973" cy="973"/>
              </a:xfrm>
              <a:prstGeom prst="ellipse">
                <a:avLst/>
              </a:prstGeom>
              <a:gradFill rotWithShape="1">
                <a:gsLst>
                  <a:gs pos="0">
                    <a:schemeClr val="folHlink"/>
                  </a:gs>
                  <a:gs pos="100000">
                    <a:schemeClr val="folHlink">
                      <a:gamma/>
                      <a:shade val="57255"/>
                      <a:invGamma/>
                    </a:schemeClr>
                  </a:gs>
                </a:gsLst>
                <a:path path="rect">
                  <a:fillToRect l="100000" t="100000"/>
                </a:path>
              </a:gradFill>
              <a:ln w="9525" algn="ctr">
                <a:noFill/>
                <a:round/>
                <a:headEnd/>
                <a:tailEnd/>
              </a:ln>
              <a:effectLst/>
            </p:spPr>
            <p:txBody>
              <a:bodyPr wrap="none" anchor="ctr"/>
              <a:lstStyle/>
              <a:p>
                <a:endParaRPr lang="en-US" sz="1600"/>
              </a:p>
            </p:txBody>
          </p:sp>
          <p:sp>
            <p:nvSpPr>
              <p:cNvPr id="39" name="Oval 9"/>
              <p:cNvSpPr>
                <a:spLocks noChangeArrowheads="1"/>
              </p:cNvSpPr>
              <p:nvPr/>
            </p:nvSpPr>
            <p:spPr bwMode="gray">
              <a:xfrm>
                <a:off x="4293" y="2846"/>
                <a:ext cx="928" cy="929"/>
              </a:xfrm>
              <a:prstGeom prst="ellipse">
                <a:avLst/>
              </a:prstGeom>
              <a:gradFill rotWithShape="1">
                <a:gsLst>
                  <a:gs pos="0">
                    <a:schemeClr val="folHlink">
                      <a:alpha val="85001"/>
                    </a:schemeClr>
                  </a:gs>
                  <a:gs pos="100000">
                    <a:schemeClr val="folHlink">
                      <a:gamma/>
                      <a:shade val="63529"/>
                      <a:invGamma/>
                    </a:schemeClr>
                  </a:gs>
                </a:gsLst>
                <a:lin ang="2700000" scaled="1"/>
              </a:gradFill>
              <a:ln w="9525" algn="ctr">
                <a:noFill/>
                <a:round/>
                <a:headEnd/>
                <a:tailEnd/>
              </a:ln>
              <a:effectLst/>
            </p:spPr>
            <p:txBody>
              <a:bodyPr wrap="none" anchor="ctr"/>
              <a:lstStyle/>
              <a:p>
                <a:endParaRPr lang="en-US" sz="1600"/>
              </a:p>
            </p:txBody>
          </p:sp>
          <p:sp>
            <p:nvSpPr>
              <p:cNvPr id="40" name="Oval 10"/>
              <p:cNvSpPr>
                <a:spLocks noChangeArrowheads="1"/>
              </p:cNvSpPr>
              <p:nvPr/>
            </p:nvSpPr>
            <p:spPr bwMode="gray">
              <a:xfrm>
                <a:off x="4329" y="2880"/>
                <a:ext cx="839" cy="839"/>
              </a:xfrm>
              <a:prstGeom prst="ellipse">
                <a:avLst/>
              </a:prstGeom>
              <a:gradFill rotWithShape="1">
                <a:gsLst>
                  <a:gs pos="0">
                    <a:schemeClr val="folHlink"/>
                  </a:gs>
                  <a:gs pos="100000">
                    <a:schemeClr val="folHlink">
                      <a:gamma/>
                      <a:shade val="72549"/>
                      <a:invGamma/>
                    </a:schemeClr>
                  </a:gs>
                </a:gsLst>
                <a:lin ang="2700000" scaled="1"/>
              </a:gradFill>
              <a:ln w="9525" algn="ctr">
                <a:noFill/>
                <a:round/>
                <a:headEnd/>
                <a:tailEnd/>
              </a:ln>
              <a:effectLst/>
            </p:spPr>
            <p:txBody>
              <a:bodyPr wrap="none" anchor="ctr"/>
              <a:lstStyle/>
              <a:p>
                <a:endParaRPr lang="en-US" sz="1600"/>
              </a:p>
            </p:txBody>
          </p:sp>
          <p:pic>
            <p:nvPicPr>
              <p:cNvPr id="41" name="Picture 11" descr="Picture1"/>
              <p:cNvPicPr>
                <a:picLocks noChangeAspect="1" noChangeArrowheads="1"/>
              </p:cNvPicPr>
              <p:nvPr/>
            </p:nvPicPr>
            <p:blipFill>
              <a:blip r:embed="rId2" cstate="print"/>
              <a:srcRect/>
              <a:stretch>
                <a:fillRect/>
              </a:stretch>
            </p:blipFill>
            <p:spPr bwMode="gray">
              <a:xfrm>
                <a:off x="4293" y="2880"/>
                <a:ext cx="616" cy="616"/>
              </a:xfrm>
              <a:prstGeom prst="rect">
                <a:avLst/>
              </a:prstGeom>
              <a:noFill/>
            </p:spPr>
          </p:pic>
        </p:grpSp>
        <p:sp>
          <p:nvSpPr>
            <p:cNvPr id="44" name="Text Box 33"/>
            <p:cNvSpPr txBox="1">
              <a:spLocks noChangeArrowheads="1"/>
            </p:cNvSpPr>
            <p:nvPr/>
          </p:nvSpPr>
          <p:spPr bwMode="gray">
            <a:xfrm>
              <a:off x="3137884" y="4572001"/>
              <a:ext cx="2134888" cy="531516"/>
            </a:xfrm>
            <a:prstGeom prst="rect">
              <a:avLst/>
            </a:prstGeom>
            <a:noFill/>
            <a:ln w="9525" algn="ctr">
              <a:noFill/>
              <a:miter lim="800000"/>
              <a:headEnd/>
              <a:tailEnd/>
            </a:ln>
            <a:effectLst/>
          </p:spPr>
          <p:txBody>
            <a:bodyPr wrap="none">
              <a:spAutoFit/>
            </a:bodyPr>
            <a:lstStyle/>
            <a:p>
              <a:pPr algn="ctr"/>
              <a:r>
                <a:rPr lang="en-US" sz="900" b="1" dirty="0" err="1" smtClean="0">
                  <a:solidFill>
                    <a:schemeClr val="bg1"/>
                  </a:solidFill>
                </a:rPr>
                <a:t>Direktorat</a:t>
              </a:r>
              <a:r>
                <a:rPr lang="en-US" sz="900" b="1" dirty="0" smtClean="0">
                  <a:solidFill>
                    <a:schemeClr val="bg1"/>
                  </a:solidFill>
                </a:rPr>
                <a:t> </a:t>
              </a:r>
            </a:p>
            <a:p>
              <a:pPr algn="ctr"/>
              <a:r>
                <a:rPr lang="en-US" sz="900" b="1" dirty="0" err="1" smtClean="0">
                  <a:solidFill>
                    <a:schemeClr val="bg1"/>
                  </a:solidFill>
                </a:rPr>
                <a:t>Pengembangan</a:t>
              </a:r>
              <a:r>
                <a:rPr lang="en-US" sz="900" b="1" dirty="0" smtClean="0">
                  <a:solidFill>
                    <a:schemeClr val="bg1"/>
                  </a:solidFill>
                </a:rPr>
                <a:t> Usaha </a:t>
              </a:r>
            </a:p>
            <a:p>
              <a:pPr algn="ctr"/>
              <a:r>
                <a:rPr lang="en-US" sz="900" b="1" dirty="0" err="1" smtClean="0">
                  <a:solidFill>
                    <a:schemeClr val="bg1"/>
                  </a:solidFill>
                </a:rPr>
                <a:t>Ekonomi</a:t>
              </a:r>
              <a:r>
                <a:rPr lang="en-US" sz="900" b="1" dirty="0" smtClean="0">
                  <a:solidFill>
                    <a:schemeClr val="bg1"/>
                  </a:solidFill>
                </a:rPr>
                <a:t> </a:t>
              </a:r>
              <a:r>
                <a:rPr lang="en-US" sz="900" b="1" dirty="0" err="1" smtClean="0">
                  <a:solidFill>
                    <a:schemeClr val="bg1"/>
                  </a:solidFill>
                </a:rPr>
                <a:t>Desa</a:t>
              </a:r>
              <a:endParaRPr lang="en-US" sz="900" b="1" dirty="0">
                <a:solidFill>
                  <a:schemeClr val="bg1"/>
                </a:solidFill>
              </a:endParaRPr>
            </a:p>
          </p:txBody>
        </p:sp>
        <p:sp>
          <p:nvSpPr>
            <p:cNvPr id="45" name="Text Box 33"/>
            <p:cNvSpPr txBox="1">
              <a:spLocks noChangeArrowheads="1"/>
            </p:cNvSpPr>
            <p:nvPr/>
          </p:nvSpPr>
          <p:spPr bwMode="gray">
            <a:xfrm>
              <a:off x="7226712" y="4589395"/>
              <a:ext cx="2287154" cy="579837"/>
            </a:xfrm>
            <a:prstGeom prst="rect">
              <a:avLst/>
            </a:prstGeom>
            <a:noFill/>
            <a:ln w="9525" algn="ctr">
              <a:noFill/>
              <a:miter lim="800000"/>
              <a:headEnd/>
              <a:tailEnd/>
            </a:ln>
            <a:effectLst/>
          </p:spPr>
          <p:txBody>
            <a:bodyPr wrap="none">
              <a:spAutoFit/>
            </a:bodyPr>
            <a:lstStyle/>
            <a:p>
              <a:pPr algn="ctr"/>
              <a:r>
                <a:rPr lang="en-US" sz="1000" b="1" dirty="0" err="1" smtClean="0">
                  <a:solidFill>
                    <a:srgbClr val="FF0000"/>
                  </a:solidFill>
                </a:rPr>
                <a:t>Direktorat</a:t>
              </a:r>
              <a:r>
                <a:rPr lang="en-US" sz="1000" b="1" dirty="0" smtClean="0">
                  <a:solidFill>
                    <a:srgbClr val="FF0000"/>
                  </a:solidFill>
                </a:rPr>
                <a:t> </a:t>
              </a:r>
            </a:p>
            <a:p>
              <a:pPr algn="ctr"/>
              <a:r>
                <a:rPr lang="en-US" sz="1000" b="1" dirty="0" smtClean="0">
                  <a:solidFill>
                    <a:srgbClr val="FF0000"/>
                  </a:solidFill>
                </a:rPr>
                <a:t>Pembangunan </a:t>
              </a:r>
              <a:r>
                <a:rPr lang="en-US" sz="1000" b="1" dirty="0" err="1" smtClean="0">
                  <a:solidFill>
                    <a:srgbClr val="FF0000"/>
                  </a:solidFill>
                </a:rPr>
                <a:t>Sarana</a:t>
              </a:r>
              <a:r>
                <a:rPr lang="en-US" sz="1000" b="1" dirty="0" smtClean="0">
                  <a:solidFill>
                    <a:srgbClr val="FF0000"/>
                  </a:solidFill>
                </a:rPr>
                <a:t> </a:t>
              </a:r>
            </a:p>
            <a:p>
              <a:pPr algn="ctr"/>
              <a:r>
                <a:rPr lang="en-US" sz="1000" b="1" dirty="0" err="1" smtClean="0">
                  <a:solidFill>
                    <a:srgbClr val="FF0000"/>
                  </a:solidFill>
                </a:rPr>
                <a:t>dan</a:t>
              </a:r>
              <a:r>
                <a:rPr lang="en-US" sz="1000" b="1" dirty="0" smtClean="0">
                  <a:solidFill>
                    <a:srgbClr val="FF0000"/>
                  </a:solidFill>
                </a:rPr>
                <a:t>  </a:t>
              </a:r>
              <a:r>
                <a:rPr lang="en-US" sz="1000" b="1" dirty="0" err="1" smtClean="0">
                  <a:solidFill>
                    <a:srgbClr val="FF0000"/>
                  </a:solidFill>
                </a:rPr>
                <a:t>Prasarana</a:t>
              </a:r>
              <a:r>
                <a:rPr lang="en-US" sz="1000" b="1" dirty="0" smtClean="0">
                  <a:solidFill>
                    <a:srgbClr val="FF0000"/>
                  </a:solidFill>
                </a:rPr>
                <a:t> </a:t>
              </a:r>
              <a:r>
                <a:rPr lang="en-US" sz="1000" b="1" dirty="0" err="1" smtClean="0">
                  <a:solidFill>
                    <a:srgbClr val="FF0000"/>
                  </a:solidFill>
                </a:rPr>
                <a:t>Desa</a:t>
              </a:r>
              <a:endParaRPr lang="en-US" sz="1000" b="1" dirty="0">
                <a:solidFill>
                  <a:srgbClr val="FF0000"/>
                </a:solidFill>
              </a:endParaRPr>
            </a:p>
          </p:txBody>
        </p:sp>
        <p:sp>
          <p:nvSpPr>
            <p:cNvPr id="46" name="Text Box 33"/>
            <p:cNvSpPr txBox="1">
              <a:spLocks noChangeArrowheads="1"/>
            </p:cNvSpPr>
            <p:nvPr/>
          </p:nvSpPr>
          <p:spPr bwMode="gray">
            <a:xfrm>
              <a:off x="4735487" y="4654010"/>
              <a:ext cx="2687845" cy="676476"/>
            </a:xfrm>
            <a:prstGeom prst="rect">
              <a:avLst/>
            </a:prstGeom>
            <a:noFill/>
            <a:ln w="9525" algn="ctr">
              <a:noFill/>
              <a:miter lim="800000"/>
              <a:headEnd/>
              <a:tailEnd/>
            </a:ln>
            <a:effectLst/>
          </p:spPr>
          <p:txBody>
            <a:bodyPr wrap="none">
              <a:spAutoFit/>
            </a:bodyPr>
            <a:lstStyle/>
            <a:p>
              <a:pPr algn="ctr"/>
              <a:r>
                <a:rPr lang="en-US" sz="900" b="1" dirty="0" err="1" smtClean="0">
                  <a:solidFill>
                    <a:schemeClr val="bg1"/>
                  </a:solidFill>
                </a:rPr>
                <a:t>Direktorat</a:t>
              </a:r>
              <a:r>
                <a:rPr lang="en-US" sz="900" b="1" dirty="0" smtClean="0">
                  <a:solidFill>
                    <a:schemeClr val="bg1"/>
                  </a:solidFill>
                </a:rPr>
                <a:t> </a:t>
              </a:r>
            </a:p>
            <a:p>
              <a:pPr algn="ctr"/>
              <a:r>
                <a:rPr lang="en-US" sz="900" b="1" dirty="0" err="1" smtClean="0">
                  <a:solidFill>
                    <a:schemeClr val="bg1"/>
                  </a:solidFill>
                </a:rPr>
                <a:t>Pendayagunaan</a:t>
              </a:r>
              <a:r>
                <a:rPr lang="en-US" sz="900" b="1" dirty="0" smtClean="0">
                  <a:solidFill>
                    <a:schemeClr val="bg1"/>
                  </a:solidFill>
                </a:rPr>
                <a:t> </a:t>
              </a:r>
              <a:r>
                <a:rPr lang="en-US" sz="900" b="1" dirty="0" err="1" smtClean="0">
                  <a:solidFill>
                    <a:schemeClr val="bg1"/>
                  </a:solidFill>
                </a:rPr>
                <a:t>Sumberdaya</a:t>
              </a:r>
              <a:r>
                <a:rPr lang="en-US" sz="900" b="1" dirty="0" smtClean="0">
                  <a:solidFill>
                    <a:schemeClr val="bg1"/>
                  </a:solidFill>
                </a:rPr>
                <a:t> </a:t>
              </a:r>
            </a:p>
            <a:p>
              <a:pPr algn="ctr"/>
              <a:r>
                <a:rPr lang="en-US" sz="900" b="1" dirty="0" err="1" smtClean="0">
                  <a:solidFill>
                    <a:schemeClr val="bg1"/>
                  </a:solidFill>
                </a:rPr>
                <a:t>Alam</a:t>
              </a:r>
              <a:r>
                <a:rPr lang="en-US" sz="900" b="1" dirty="0" smtClean="0">
                  <a:solidFill>
                    <a:schemeClr val="bg1"/>
                  </a:solidFill>
                </a:rPr>
                <a:t> </a:t>
              </a:r>
              <a:r>
                <a:rPr lang="en-US" sz="900" b="1" dirty="0" err="1" smtClean="0">
                  <a:solidFill>
                    <a:schemeClr val="bg1"/>
                  </a:solidFill>
                </a:rPr>
                <a:t>dan</a:t>
              </a:r>
              <a:r>
                <a:rPr lang="en-US" sz="900" b="1" dirty="0" smtClean="0">
                  <a:solidFill>
                    <a:schemeClr val="bg1"/>
                  </a:solidFill>
                </a:rPr>
                <a:t> </a:t>
              </a:r>
              <a:r>
                <a:rPr lang="en-US" sz="900" b="1" dirty="0" err="1" smtClean="0">
                  <a:solidFill>
                    <a:schemeClr val="bg1"/>
                  </a:solidFill>
                </a:rPr>
                <a:t>Teknologi</a:t>
              </a:r>
              <a:r>
                <a:rPr lang="en-US" sz="900" b="1" dirty="0" smtClean="0">
                  <a:solidFill>
                    <a:schemeClr val="bg1"/>
                  </a:solidFill>
                </a:rPr>
                <a:t> </a:t>
              </a:r>
            </a:p>
            <a:p>
              <a:pPr algn="ctr"/>
              <a:r>
                <a:rPr lang="en-US" sz="900" b="1" dirty="0" err="1" smtClean="0">
                  <a:solidFill>
                    <a:schemeClr val="bg1"/>
                  </a:solidFill>
                </a:rPr>
                <a:t>Tepat</a:t>
              </a:r>
              <a:r>
                <a:rPr lang="en-US" sz="900" b="1" dirty="0" smtClean="0">
                  <a:solidFill>
                    <a:schemeClr val="bg1"/>
                  </a:solidFill>
                </a:rPr>
                <a:t> </a:t>
              </a:r>
              <a:r>
                <a:rPr lang="en-US" sz="900" b="1" dirty="0" err="1" smtClean="0">
                  <a:solidFill>
                    <a:schemeClr val="bg1"/>
                  </a:solidFill>
                </a:rPr>
                <a:t>Guna</a:t>
              </a:r>
              <a:endParaRPr lang="en-US" sz="900" b="1" dirty="0">
                <a:solidFill>
                  <a:schemeClr val="bg1"/>
                </a:solidFill>
              </a:endParaRPr>
            </a:p>
          </p:txBody>
        </p:sp>
        <p:sp>
          <p:nvSpPr>
            <p:cNvPr id="47" name="Text Box 33"/>
            <p:cNvSpPr txBox="1">
              <a:spLocks noChangeArrowheads="1"/>
            </p:cNvSpPr>
            <p:nvPr/>
          </p:nvSpPr>
          <p:spPr bwMode="gray">
            <a:xfrm>
              <a:off x="9717937" y="4524781"/>
              <a:ext cx="1827690" cy="579837"/>
            </a:xfrm>
            <a:prstGeom prst="rect">
              <a:avLst/>
            </a:prstGeom>
            <a:noFill/>
            <a:ln w="9525" algn="ctr">
              <a:noFill/>
              <a:miter lim="800000"/>
              <a:headEnd/>
              <a:tailEnd/>
            </a:ln>
            <a:effectLst/>
          </p:spPr>
          <p:txBody>
            <a:bodyPr wrap="none">
              <a:spAutoFit/>
            </a:bodyPr>
            <a:lstStyle/>
            <a:p>
              <a:pPr algn="ctr"/>
              <a:r>
                <a:rPr lang="en-US" sz="1000" b="1" dirty="0" err="1" smtClean="0">
                  <a:solidFill>
                    <a:schemeClr val="bg1"/>
                  </a:solidFill>
                </a:rPr>
                <a:t>Direktorat</a:t>
              </a:r>
              <a:r>
                <a:rPr lang="en-US" sz="1000" b="1" dirty="0" smtClean="0">
                  <a:solidFill>
                    <a:schemeClr val="bg1"/>
                  </a:solidFill>
                </a:rPr>
                <a:t> </a:t>
              </a:r>
            </a:p>
            <a:p>
              <a:pPr algn="ctr"/>
              <a:r>
                <a:rPr lang="en-US" sz="1000" b="1" dirty="0" err="1" smtClean="0">
                  <a:solidFill>
                    <a:schemeClr val="bg1"/>
                  </a:solidFill>
                </a:rPr>
                <a:t>Pemberdayaan</a:t>
              </a:r>
              <a:r>
                <a:rPr lang="en-US" sz="1000" b="1" dirty="0" smtClean="0">
                  <a:solidFill>
                    <a:schemeClr val="bg1"/>
                  </a:solidFill>
                </a:rPr>
                <a:t> </a:t>
              </a:r>
            </a:p>
            <a:p>
              <a:pPr algn="ctr"/>
              <a:r>
                <a:rPr lang="en-US" sz="1000" b="1" dirty="0" err="1" smtClean="0">
                  <a:solidFill>
                    <a:schemeClr val="bg1"/>
                  </a:solidFill>
                </a:rPr>
                <a:t>Masyarakat</a:t>
              </a:r>
              <a:r>
                <a:rPr lang="en-US" sz="1000" b="1" dirty="0" smtClean="0">
                  <a:solidFill>
                    <a:schemeClr val="bg1"/>
                  </a:solidFill>
                </a:rPr>
                <a:t> </a:t>
              </a:r>
              <a:r>
                <a:rPr lang="en-US" sz="1000" b="1" dirty="0" err="1" smtClean="0">
                  <a:solidFill>
                    <a:schemeClr val="bg1"/>
                  </a:solidFill>
                </a:rPr>
                <a:t>Desa</a:t>
              </a:r>
              <a:endParaRPr lang="en-US" sz="1000" b="1" dirty="0">
                <a:solidFill>
                  <a:schemeClr val="bg1"/>
                </a:solidFill>
              </a:endParaRP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3071834"/>
          </a:xfrm>
        </p:spPr>
        <p:txBody>
          <a:bodyPr>
            <a:normAutofit lnSpcReduction="10000"/>
          </a:bodyPr>
          <a:lstStyle/>
          <a:p>
            <a:pPr>
              <a:buNone/>
            </a:pPr>
            <a:r>
              <a:rPr lang="id-ID" sz="2800" dirty="0" smtClean="0"/>
              <a:t>Tugas (Pasal 195) :</a:t>
            </a:r>
          </a:p>
          <a:p>
            <a:r>
              <a:rPr lang="fi-FI" sz="2800" dirty="0" smtClean="0"/>
              <a:t>melaksanakan penyiapan perumusan dan pelaksanaan</a:t>
            </a:r>
            <a:r>
              <a:rPr lang="id-ID" sz="2800" dirty="0" smtClean="0"/>
              <a:t> kebijakan </a:t>
            </a:r>
            <a:r>
              <a:rPr lang="id-ID" sz="2800" dirty="0"/>
              <a:t>di bidang pembinaan pengelolaan di bidang </a:t>
            </a:r>
            <a:r>
              <a:rPr lang="id-ID" sz="2800" dirty="0" smtClean="0"/>
              <a:t>sarana dan </a:t>
            </a:r>
            <a:r>
              <a:rPr lang="id-ID" sz="2800" dirty="0"/>
              <a:t>prasarana permukiman desa, transportasi </a:t>
            </a:r>
            <a:r>
              <a:rPr lang="id-ID" sz="2800" dirty="0" smtClean="0"/>
              <a:t>desa, </a:t>
            </a:r>
            <a:r>
              <a:rPr lang="sv-SE" sz="2800" dirty="0" smtClean="0"/>
              <a:t>pendukung </a:t>
            </a:r>
            <a:r>
              <a:rPr lang="sv-SE" sz="2800" dirty="0"/>
              <a:t>ekonomi desa, elektrifikasi desa, </a:t>
            </a:r>
            <a:r>
              <a:rPr lang="sv-SE" sz="2800" dirty="0" smtClean="0"/>
              <a:t>dan</a:t>
            </a:r>
            <a:r>
              <a:rPr lang="id-ID" sz="2800" dirty="0" smtClean="0"/>
              <a:t> telekomunikasi </a:t>
            </a:r>
            <a:r>
              <a:rPr lang="id-ID" sz="2800" dirty="0"/>
              <a:t>desa</a:t>
            </a:r>
            <a:r>
              <a:rPr lang="id-ID" sz="2800" dirty="0" smtClean="0"/>
              <a:t>.</a:t>
            </a:r>
            <a:endParaRPr lang="id-ID" sz="2800" dirty="0"/>
          </a:p>
        </p:txBody>
      </p:sp>
      <p:sp>
        <p:nvSpPr>
          <p:cNvPr id="5" name="Title 1"/>
          <p:cNvSpPr>
            <a:spLocks noGrp="1"/>
          </p:cNvSpPr>
          <p:nvPr>
            <p:ph type="title"/>
          </p:nvPr>
        </p:nvSpPr>
        <p:spPr>
          <a:xfrm>
            <a:off x="457200" y="274638"/>
            <a:ext cx="8229600" cy="1797040"/>
          </a:xfrm>
          <a:solidFill>
            <a:srgbClr val="92D050"/>
          </a:solidFill>
        </p:spPr>
        <p:txBody>
          <a:bodyPr>
            <a:noAutofit/>
          </a:bodyPr>
          <a:lstStyle/>
          <a:p>
            <a:r>
              <a:rPr lang="id-ID" sz="2800" dirty="0" smtClean="0"/>
              <a:t>PERMENDES, PDT, </a:t>
            </a:r>
            <a:r>
              <a:rPr lang="id-ID" sz="2800" dirty="0"/>
              <a:t>DAN </a:t>
            </a:r>
            <a:r>
              <a:rPr lang="id-ID" sz="2800" dirty="0" smtClean="0"/>
              <a:t>TRANSMIGRASI </a:t>
            </a:r>
            <a:r>
              <a:rPr lang="id-ID" sz="2800" dirty="0" smtClean="0"/>
              <a:t/>
            </a:r>
            <a:br>
              <a:rPr lang="id-ID" sz="2800" dirty="0" smtClean="0"/>
            </a:br>
            <a:r>
              <a:rPr lang="id-ID" sz="2800" dirty="0" smtClean="0"/>
              <a:t>NOMOR </a:t>
            </a:r>
            <a:r>
              <a:rPr lang="id-ID" sz="2800" dirty="0"/>
              <a:t>6 TAHUN </a:t>
            </a:r>
            <a:r>
              <a:rPr lang="id-ID" sz="2800" dirty="0" smtClean="0"/>
              <a:t>2015 </a:t>
            </a:r>
            <a:r>
              <a:rPr lang="id-ID" sz="2800" dirty="0" smtClean="0"/>
              <a:t/>
            </a:r>
            <a:br>
              <a:rPr lang="id-ID" sz="2800" dirty="0" smtClean="0"/>
            </a:br>
            <a:r>
              <a:rPr lang="id-ID" sz="2800" dirty="0" smtClean="0"/>
              <a:t>TENTANG </a:t>
            </a:r>
            <a:r>
              <a:rPr lang="id-ID" sz="2800" dirty="0" smtClean="0"/>
              <a:t>ORGANISASI </a:t>
            </a:r>
            <a:r>
              <a:rPr lang="id-ID" sz="2800" dirty="0"/>
              <a:t>DAN TATA </a:t>
            </a:r>
            <a:r>
              <a:rPr lang="id-ID" sz="2800" dirty="0" smtClean="0"/>
              <a:t>KERJA KEMENTERIAN DESA, PDT DAN TRANSMIGRASI</a:t>
            </a:r>
            <a:endParaRPr lang="id-ID" sz="2800" dirty="0"/>
          </a:p>
        </p:txBody>
      </p:sp>
      <p:sp>
        <p:nvSpPr>
          <p:cNvPr id="4" name="Title 1"/>
          <p:cNvSpPr txBox="1">
            <a:spLocks/>
          </p:cNvSpPr>
          <p:nvPr/>
        </p:nvSpPr>
        <p:spPr>
          <a:xfrm>
            <a:off x="485804" y="2274902"/>
            <a:ext cx="8229600" cy="725470"/>
          </a:xfrm>
          <a:prstGeom prst="rect">
            <a:avLst/>
          </a:prstGeom>
          <a:solidFill>
            <a:srgbClr val="92D05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0" i="0" u="none" strike="noStrike" kern="1200" cap="none" spc="0" normalizeH="0" baseline="0" noProof="0" dirty="0" smtClean="0">
                <a:ln>
                  <a:noFill/>
                </a:ln>
                <a:solidFill>
                  <a:schemeClr val="tx1"/>
                </a:solidFill>
                <a:effectLst/>
                <a:uLnTx/>
                <a:uFillTx/>
                <a:latin typeface="+mj-lt"/>
                <a:ea typeface="+mj-ea"/>
                <a:cs typeface="+mj-cs"/>
              </a:rPr>
              <a:t>DIREKTORAT PEMBANGUNAN SARANA DAN PRASARANA DESA</a:t>
            </a:r>
            <a:endParaRPr kumimoji="0" lang="id-ID"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785818"/>
          </a:xfrm>
          <a:solidFill>
            <a:srgbClr val="92D050"/>
          </a:solidFill>
        </p:spPr>
        <p:txBody>
          <a:bodyPr>
            <a:normAutofit/>
          </a:bodyPr>
          <a:lstStyle/>
          <a:p>
            <a:pPr algn="l"/>
            <a:r>
              <a:rPr lang="id-ID" sz="2800" dirty="0"/>
              <a:t>Lanjutan ............</a:t>
            </a:r>
          </a:p>
        </p:txBody>
      </p:sp>
      <p:sp>
        <p:nvSpPr>
          <p:cNvPr id="3" name="Content Placeholder 2"/>
          <p:cNvSpPr>
            <a:spLocks noGrp="1"/>
          </p:cNvSpPr>
          <p:nvPr>
            <p:ph idx="1"/>
          </p:nvPr>
        </p:nvSpPr>
        <p:spPr>
          <a:xfrm>
            <a:off x="457200" y="1142984"/>
            <a:ext cx="8229600" cy="5357850"/>
          </a:xfrm>
        </p:spPr>
        <p:txBody>
          <a:bodyPr>
            <a:noAutofit/>
          </a:bodyPr>
          <a:lstStyle/>
          <a:p>
            <a:pPr>
              <a:buNone/>
            </a:pPr>
            <a:r>
              <a:rPr lang="id-ID" sz="2400" dirty="0" smtClean="0"/>
              <a:t>Fungsi  (Pasal 196) :</a:t>
            </a:r>
          </a:p>
          <a:p>
            <a:pPr>
              <a:buNone/>
            </a:pPr>
            <a:r>
              <a:rPr lang="id-ID" sz="2400" dirty="0" smtClean="0"/>
              <a:t>a. 	penyiapan </a:t>
            </a:r>
            <a:r>
              <a:rPr lang="id-ID" sz="2400" dirty="0"/>
              <a:t>perumusan kebijakan di bidang </a:t>
            </a:r>
            <a:r>
              <a:rPr lang="id-ID" sz="2400" dirty="0" smtClean="0"/>
              <a:t>pembinaan pengelolaan </a:t>
            </a:r>
            <a:r>
              <a:rPr lang="id-ID" sz="2400" dirty="0"/>
              <a:t>sarana dan prasarana permukiman </a:t>
            </a:r>
            <a:r>
              <a:rPr lang="id-ID" sz="2400" dirty="0" smtClean="0"/>
              <a:t>desa, </a:t>
            </a:r>
            <a:r>
              <a:rPr lang="sv-SE" sz="2400" dirty="0" smtClean="0"/>
              <a:t>transportasi </a:t>
            </a:r>
            <a:r>
              <a:rPr lang="sv-SE" sz="2400" dirty="0"/>
              <a:t>desa, pendukung ekonomi desa, </a:t>
            </a:r>
            <a:r>
              <a:rPr lang="sv-SE" sz="2400" dirty="0" smtClean="0"/>
              <a:t>elektrifikasi</a:t>
            </a:r>
            <a:r>
              <a:rPr lang="id-ID" sz="2400" dirty="0" smtClean="0"/>
              <a:t> desa</a:t>
            </a:r>
            <a:r>
              <a:rPr lang="id-ID" sz="2400" dirty="0"/>
              <a:t>, dan telekomunikasi desa;</a:t>
            </a:r>
          </a:p>
          <a:p>
            <a:pPr>
              <a:buNone/>
            </a:pPr>
            <a:r>
              <a:rPr lang="fi-FI" sz="2400" dirty="0"/>
              <a:t>b. </a:t>
            </a:r>
            <a:r>
              <a:rPr lang="id-ID" sz="2400" dirty="0"/>
              <a:t>	</a:t>
            </a:r>
            <a:r>
              <a:rPr lang="fi-FI" sz="2400" dirty="0" smtClean="0"/>
              <a:t>penyiapan </a:t>
            </a:r>
            <a:r>
              <a:rPr lang="fi-FI" sz="2400" dirty="0"/>
              <a:t>pelaksanaan kebijakan di bidang </a:t>
            </a:r>
            <a:r>
              <a:rPr lang="fi-FI" sz="2400" dirty="0" smtClean="0"/>
              <a:t>pembinaan</a:t>
            </a:r>
            <a:r>
              <a:rPr lang="id-ID" sz="2400" dirty="0" smtClean="0"/>
              <a:t> pengelolaan </a:t>
            </a:r>
            <a:r>
              <a:rPr lang="id-ID" sz="2400" dirty="0"/>
              <a:t>sarana dan prasarana permukiman </a:t>
            </a:r>
            <a:r>
              <a:rPr lang="id-ID" sz="2400" dirty="0" smtClean="0"/>
              <a:t>desa, </a:t>
            </a:r>
            <a:r>
              <a:rPr lang="sv-SE" sz="2400" dirty="0" smtClean="0"/>
              <a:t>transportasi </a:t>
            </a:r>
            <a:r>
              <a:rPr lang="sv-SE" sz="2400" dirty="0"/>
              <a:t>desa, pendukung ekonomi desa, </a:t>
            </a:r>
            <a:r>
              <a:rPr lang="sv-SE" sz="2400" dirty="0" smtClean="0"/>
              <a:t>elektrifikasi</a:t>
            </a:r>
            <a:r>
              <a:rPr lang="id-ID" sz="2400" dirty="0" smtClean="0"/>
              <a:t> desa</a:t>
            </a:r>
            <a:r>
              <a:rPr lang="id-ID" sz="2400" dirty="0"/>
              <a:t>, dan telekomunikasi desa;</a:t>
            </a:r>
          </a:p>
          <a:p>
            <a:pPr>
              <a:buNone/>
            </a:pPr>
            <a:r>
              <a:rPr lang="id-ID" sz="2400" dirty="0" smtClean="0"/>
              <a:t>c.	penyiapan </a:t>
            </a:r>
            <a:r>
              <a:rPr lang="id-ID" sz="2400" dirty="0"/>
              <a:t>penyusunan norma, standar, prosedur </a:t>
            </a:r>
            <a:r>
              <a:rPr lang="id-ID" sz="2400" dirty="0" smtClean="0"/>
              <a:t>dan kriteria </a:t>
            </a:r>
            <a:r>
              <a:rPr lang="id-ID" sz="2400" dirty="0"/>
              <a:t>di bidang pembinaan pengelolaan sarana </a:t>
            </a:r>
            <a:r>
              <a:rPr lang="id-ID" sz="2400" dirty="0" smtClean="0"/>
              <a:t>dan prasarana </a:t>
            </a:r>
            <a:r>
              <a:rPr lang="id-ID" sz="2400" dirty="0"/>
              <a:t>permukiman desa, transportasi desa, </a:t>
            </a:r>
            <a:r>
              <a:rPr lang="id-ID" sz="2400" dirty="0" smtClean="0"/>
              <a:t>pendukung ekonomi </a:t>
            </a:r>
            <a:r>
              <a:rPr lang="id-ID" sz="2400" dirty="0"/>
              <a:t>desa, elektrifikasi desa, dan telekomunikasi desa;</a:t>
            </a:r>
          </a:p>
          <a:p>
            <a:pPr>
              <a:buNone/>
            </a:pPr>
            <a:endParaRPr lang="id-ID"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57758"/>
          </a:xfrm>
        </p:spPr>
        <p:txBody>
          <a:bodyPr>
            <a:noAutofit/>
          </a:bodyPr>
          <a:lstStyle/>
          <a:p>
            <a:pPr marL="514350" indent="-514350">
              <a:buAutoNum type="alphaLcPeriod" startAt="4"/>
            </a:pPr>
            <a:r>
              <a:rPr lang="id-ID" sz="2400" dirty="0" smtClean="0"/>
              <a:t>pemberian bimbingan teknis dan supervisi di bidang sarana dan prasarana permukiman desa, transportasi desa, </a:t>
            </a:r>
            <a:r>
              <a:rPr lang="sv-SE" sz="2400" dirty="0" smtClean="0"/>
              <a:t>pendukung ekonomi desa, elektrifikasi desa, dan</a:t>
            </a:r>
            <a:r>
              <a:rPr lang="id-ID" sz="2400" dirty="0" smtClean="0"/>
              <a:t> telekomunikasi desa;</a:t>
            </a:r>
          </a:p>
          <a:p>
            <a:pPr marL="514350" indent="-514350">
              <a:buAutoNum type="alphaLcPeriod" startAt="4"/>
            </a:pPr>
            <a:r>
              <a:rPr lang="id-ID" sz="2400" dirty="0" smtClean="0"/>
              <a:t>pelaksanaan evaluasi dan pelaporan di bidang pembinaan pengelolaan sarana dan prasarana permukiman desa, </a:t>
            </a:r>
            <a:r>
              <a:rPr lang="sv-SE" sz="2400" dirty="0" smtClean="0"/>
              <a:t>transportasi desa, pendukung ekonomi desa, elektrifikasi</a:t>
            </a:r>
            <a:r>
              <a:rPr lang="id-ID" sz="2400" dirty="0" smtClean="0"/>
              <a:t> desa, dan telekomunikasi desa;</a:t>
            </a:r>
          </a:p>
          <a:p>
            <a:pPr marL="514350" indent="-514350">
              <a:buAutoNum type="alphaLcPeriod" startAt="4"/>
            </a:pPr>
            <a:r>
              <a:rPr lang="fi-FI" sz="2400" dirty="0" smtClean="0"/>
              <a:t>pelaksanaan urusan tata usaha dan rumah tangga</a:t>
            </a:r>
            <a:r>
              <a:rPr lang="id-ID" sz="2400" dirty="0" smtClean="0"/>
              <a:t> Direktorat Pembangunan Sarana dan Prasarana Desa; dan</a:t>
            </a:r>
          </a:p>
          <a:p>
            <a:pPr marL="514350" indent="-514350">
              <a:buAutoNum type="alphaLcPeriod" startAt="4"/>
            </a:pPr>
            <a:r>
              <a:rPr lang="fi-FI" sz="2400" dirty="0" smtClean="0"/>
              <a:t>pelaksanaan fungsi lain yang diberikan oleh Direktur</a:t>
            </a:r>
            <a:r>
              <a:rPr lang="id-ID" sz="2400" dirty="0" smtClean="0"/>
              <a:t> Jenderal.</a:t>
            </a:r>
            <a:endParaRPr lang="id-ID" sz="2400" dirty="0"/>
          </a:p>
        </p:txBody>
      </p:sp>
      <p:sp>
        <p:nvSpPr>
          <p:cNvPr id="4" name="Title 1"/>
          <p:cNvSpPr>
            <a:spLocks noGrp="1"/>
          </p:cNvSpPr>
          <p:nvPr>
            <p:ph type="title"/>
          </p:nvPr>
        </p:nvSpPr>
        <p:spPr>
          <a:xfrm>
            <a:off x="571472" y="285728"/>
            <a:ext cx="8229600" cy="785818"/>
          </a:xfrm>
          <a:solidFill>
            <a:srgbClr val="92D050"/>
          </a:solidFill>
        </p:spPr>
        <p:txBody>
          <a:bodyPr>
            <a:normAutofit/>
          </a:bodyPr>
          <a:lstStyle/>
          <a:p>
            <a:pPr algn="l"/>
            <a:r>
              <a:rPr lang="id-ID" sz="2800" dirty="0"/>
              <a:t>Lanjutan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7688" y="857250"/>
            <a:ext cx="1857375" cy="785813"/>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DIREKTORAT </a:t>
            </a:r>
            <a:r>
              <a:rPr lang="es-ES" sz="1200" dirty="0" smtClean="0">
                <a:solidFill>
                  <a:schemeClr val="tx1"/>
                </a:solidFill>
              </a:rPr>
              <a:t> PEMBANGUNAN SARANA DAN PRASARANA DESA</a:t>
            </a:r>
            <a:endParaRPr lang="en-US" sz="1200" dirty="0">
              <a:solidFill>
                <a:schemeClr val="tx1"/>
              </a:solidFill>
            </a:endParaRPr>
          </a:p>
        </p:txBody>
      </p:sp>
      <p:sp>
        <p:nvSpPr>
          <p:cNvPr id="8" name="Rectangle 7"/>
          <p:cNvSpPr/>
          <p:nvPr/>
        </p:nvSpPr>
        <p:spPr>
          <a:xfrm>
            <a:off x="142875" y="3071813"/>
            <a:ext cx="1500188"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SUBDIREKTORAT</a:t>
            </a:r>
          </a:p>
          <a:p>
            <a:pPr algn="ctr" fontAlgn="auto">
              <a:spcBef>
                <a:spcPts val="0"/>
              </a:spcBef>
              <a:spcAft>
                <a:spcPts val="0"/>
              </a:spcAft>
              <a:defRPr/>
            </a:pPr>
            <a:r>
              <a:rPr lang="en-US" sz="1000" dirty="0" smtClean="0">
                <a:solidFill>
                  <a:schemeClr val="tx1"/>
                </a:solidFill>
              </a:rPr>
              <a:t> SARANA DAN PRASARANA PERMUKIMAN DESA</a:t>
            </a:r>
            <a:endParaRPr lang="en-US" sz="1000" dirty="0">
              <a:solidFill>
                <a:schemeClr val="tx1"/>
              </a:solidFill>
            </a:endParaRPr>
          </a:p>
        </p:txBody>
      </p:sp>
      <p:sp>
        <p:nvSpPr>
          <p:cNvPr id="14" name="Rectangle 13"/>
          <p:cNvSpPr/>
          <p:nvPr/>
        </p:nvSpPr>
        <p:spPr>
          <a:xfrm>
            <a:off x="1928813" y="3071813"/>
            <a:ext cx="1500187"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SUBDIREKTORAT</a:t>
            </a:r>
          </a:p>
          <a:p>
            <a:pPr algn="ctr" fontAlgn="auto">
              <a:spcBef>
                <a:spcPts val="0"/>
              </a:spcBef>
              <a:spcAft>
                <a:spcPts val="0"/>
              </a:spcAft>
              <a:defRPr/>
            </a:pPr>
            <a:r>
              <a:rPr lang="en-US" sz="1000" dirty="0" smtClean="0">
                <a:solidFill>
                  <a:schemeClr val="tx1"/>
                </a:solidFill>
              </a:rPr>
              <a:t>SARANA DAN PRASARANA TRANSPORTASI</a:t>
            </a:r>
            <a:endParaRPr lang="en-US" sz="1000" dirty="0">
              <a:solidFill>
                <a:schemeClr val="tx1"/>
              </a:solidFill>
            </a:endParaRPr>
          </a:p>
        </p:txBody>
      </p:sp>
      <p:sp>
        <p:nvSpPr>
          <p:cNvPr id="15" name="Rectangle 14"/>
          <p:cNvSpPr/>
          <p:nvPr/>
        </p:nvSpPr>
        <p:spPr>
          <a:xfrm>
            <a:off x="3643313" y="3071813"/>
            <a:ext cx="1500187"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SUBDIREKTORAT</a:t>
            </a:r>
          </a:p>
          <a:p>
            <a:pPr algn="ctr" fontAlgn="auto">
              <a:spcBef>
                <a:spcPts val="0"/>
              </a:spcBef>
              <a:spcAft>
                <a:spcPts val="0"/>
              </a:spcAft>
              <a:defRPr/>
            </a:pPr>
            <a:r>
              <a:rPr lang="it-IT" sz="1000" dirty="0" smtClean="0">
                <a:solidFill>
                  <a:schemeClr val="tx1"/>
                </a:solidFill>
              </a:rPr>
              <a:t>SARANA DAN PRASARANA PENDUKUNG EKONOMI DESA</a:t>
            </a:r>
            <a:endParaRPr lang="en-US" sz="1000" dirty="0">
              <a:solidFill>
                <a:schemeClr val="tx1"/>
              </a:solidFill>
            </a:endParaRPr>
          </a:p>
        </p:txBody>
      </p:sp>
      <p:sp>
        <p:nvSpPr>
          <p:cNvPr id="16" name="Rectangle 15"/>
          <p:cNvSpPr/>
          <p:nvPr/>
        </p:nvSpPr>
        <p:spPr>
          <a:xfrm>
            <a:off x="7429500" y="3071813"/>
            <a:ext cx="1500188"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SUBDIREKTORAT</a:t>
            </a:r>
          </a:p>
          <a:p>
            <a:pPr algn="ctr" fontAlgn="auto">
              <a:spcBef>
                <a:spcPts val="0"/>
              </a:spcBef>
              <a:spcAft>
                <a:spcPts val="0"/>
              </a:spcAft>
              <a:defRPr/>
            </a:pPr>
            <a:r>
              <a:rPr lang="en-US" sz="1000" dirty="0" smtClean="0">
                <a:solidFill>
                  <a:schemeClr val="tx1"/>
                </a:solidFill>
              </a:rPr>
              <a:t>SARANA DAN PRASARANA TELEKOMUNIKASI DESA</a:t>
            </a:r>
            <a:endParaRPr lang="en-US" sz="1000" dirty="0">
              <a:solidFill>
                <a:schemeClr val="tx1"/>
              </a:solidFill>
            </a:endParaRPr>
          </a:p>
        </p:txBody>
      </p:sp>
      <p:sp>
        <p:nvSpPr>
          <p:cNvPr id="17" name="Rectangle 16"/>
          <p:cNvSpPr/>
          <p:nvPr/>
        </p:nvSpPr>
        <p:spPr>
          <a:xfrm>
            <a:off x="5572125" y="3071813"/>
            <a:ext cx="1500188"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SUBDIREKTORAT</a:t>
            </a:r>
          </a:p>
          <a:p>
            <a:pPr algn="ctr" fontAlgn="auto">
              <a:spcBef>
                <a:spcPts val="0"/>
              </a:spcBef>
              <a:spcAft>
                <a:spcPts val="0"/>
              </a:spcAft>
              <a:defRPr/>
            </a:pPr>
            <a:r>
              <a:rPr lang="en-US" sz="1000" dirty="0" smtClean="0">
                <a:solidFill>
                  <a:schemeClr val="tx1"/>
                </a:solidFill>
              </a:rPr>
              <a:t>SARANA PRASARANA ELEKTRIFIKASI DESA</a:t>
            </a:r>
            <a:endParaRPr lang="en-US" sz="1000" dirty="0">
              <a:solidFill>
                <a:schemeClr val="tx1"/>
              </a:solidFill>
            </a:endParaRPr>
          </a:p>
        </p:txBody>
      </p:sp>
      <p:sp>
        <p:nvSpPr>
          <p:cNvPr id="18" name="Rectangle 17"/>
          <p:cNvSpPr/>
          <p:nvPr/>
        </p:nvSpPr>
        <p:spPr>
          <a:xfrm>
            <a:off x="5857875" y="1928813"/>
            <a:ext cx="1500188" cy="64293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SUBBAGIAN TATA USAHA</a:t>
            </a:r>
          </a:p>
        </p:txBody>
      </p:sp>
      <p:sp>
        <p:nvSpPr>
          <p:cNvPr id="19" name="Rectangle 18"/>
          <p:cNvSpPr/>
          <p:nvPr/>
        </p:nvSpPr>
        <p:spPr>
          <a:xfrm>
            <a:off x="357188" y="4286250"/>
            <a:ext cx="1285875" cy="5715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900" dirty="0" smtClean="0">
                <a:solidFill>
                  <a:schemeClr val="tx1"/>
                </a:solidFill>
              </a:rPr>
              <a:t>SEKSI FASILITASI PEMBANGUNAN PERMUKIMAN DESA</a:t>
            </a:r>
            <a:endParaRPr lang="en-US" sz="900" dirty="0">
              <a:solidFill>
                <a:schemeClr val="tx1"/>
              </a:solidFill>
            </a:endParaRPr>
          </a:p>
        </p:txBody>
      </p:sp>
      <p:sp>
        <p:nvSpPr>
          <p:cNvPr id="20" name="Rectangle 19"/>
          <p:cNvSpPr/>
          <p:nvPr/>
        </p:nvSpPr>
        <p:spPr>
          <a:xfrm>
            <a:off x="357188" y="5000625"/>
            <a:ext cx="1285875" cy="6429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smtClean="0">
                <a:solidFill>
                  <a:schemeClr val="tx1"/>
                </a:solidFill>
              </a:rPr>
              <a:t>SEKSI FASILITASI PEMBANGUNAN LINGKUNGAN PERMUKIMAN DESA</a:t>
            </a:r>
            <a:endParaRPr lang="en-US" sz="900" dirty="0">
              <a:solidFill>
                <a:schemeClr val="tx1"/>
              </a:solidFill>
            </a:endParaRPr>
          </a:p>
        </p:txBody>
      </p:sp>
      <p:sp>
        <p:nvSpPr>
          <p:cNvPr id="29" name="Rectangle 28"/>
          <p:cNvSpPr/>
          <p:nvPr/>
        </p:nvSpPr>
        <p:spPr>
          <a:xfrm>
            <a:off x="2071688" y="4286250"/>
            <a:ext cx="1357312" cy="5715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900" dirty="0" smtClean="0">
                <a:solidFill>
                  <a:schemeClr val="tx1"/>
                </a:solidFill>
              </a:rPr>
              <a:t>SEKSI FASILITASI SARANA TRANSPORTASI DESA</a:t>
            </a:r>
            <a:endParaRPr lang="en-US" sz="900" dirty="0">
              <a:solidFill>
                <a:schemeClr val="tx1"/>
              </a:solidFill>
            </a:endParaRPr>
          </a:p>
        </p:txBody>
      </p:sp>
      <p:sp>
        <p:nvSpPr>
          <p:cNvPr id="30" name="Rectangle 29"/>
          <p:cNvSpPr/>
          <p:nvPr/>
        </p:nvSpPr>
        <p:spPr>
          <a:xfrm>
            <a:off x="2071688" y="5000625"/>
            <a:ext cx="1357312" cy="6429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900" dirty="0" smtClean="0">
                <a:solidFill>
                  <a:schemeClr val="tx1"/>
                </a:solidFill>
              </a:rPr>
              <a:t>SEKSI FASILITASI PRASARANA TRANSPORTASI DESA</a:t>
            </a:r>
            <a:endParaRPr lang="en-US" sz="900" dirty="0">
              <a:solidFill>
                <a:schemeClr val="tx1"/>
              </a:solidFill>
            </a:endParaRPr>
          </a:p>
        </p:txBody>
      </p:sp>
      <p:sp>
        <p:nvSpPr>
          <p:cNvPr id="31" name="Rectangle 30"/>
          <p:cNvSpPr/>
          <p:nvPr/>
        </p:nvSpPr>
        <p:spPr>
          <a:xfrm>
            <a:off x="3786188" y="4286250"/>
            <a:ext cx="1357312" cy="5715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900" dirty="0" smtClean="0">
                <a:solidFill>
                  <a:schemeClr val="tx1"/>
                </a:solidFill>
              </a:rPr>
              <a:t>SEKSI FASILITAS SARANA DAN PRASARANA PRODUKSI</a:t>
            </a:r>
            <a:endParaRPr lang="en-US" sz="900" dirty="0">
              <a:solidFill>
                <a:schemeClr val="tx1"/>
              </a:solidFill>
            </a:endParaRPr>
          </a:p>
        </p:txBody>
      </p:sp>
      <p:sp>
        <p:nvSpPr>
          <p:cNvPr id="32" name="Rectangle 31"/>
          <p:cNvSpPr/>
          <p:nvPr/>
        </p:nvSpPr>
        <p:spPr>
          <a:xfrm>
            <a:off x="3786188" y="5000625"/>
            <a:ext cx="1357312" cy="6429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smtClean="0">
                <a:solidFill>
                  <a:schemeClr val="tx1"/>
                </a:solidFill>
              </a:rPr>
              <a:t>SEKSI FASILITASI SARANA DAN PRASARANA PEMASARAN</a:t>
            </a:r>
            <a:endParaRPr lang="en-US" sz="900" dirty="0">
              <a:solidFill>
                <a:schemeClr val="tx1"/>
              </a:solidFill>
            </a:endParaRPr>
          </a:p>
        </p:txBody>
      </p:sp>
      <p:sp>
        <p:nvSpPr>
          <p:cNvPr id="33" name="Rectangle 32"/>
          <p:cNvSpPr/>
          <p:nvPr/>
        </p:nvSpPr>
        <p:spPr>
          <a:xfrm>
            <a:off x="5786438" y="4286250"/>
            <a:ext cx="1428750" cy="5715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smtClean="0">
                <a:solidFill>
                  <a:schemeClr val="tx1"/>
                </a:solidFill>
              </a:rPr>
              <a:t>SEKSI FASILITASI PEMBANGUNAN SARANA ELEKTRIFIKASI DESA</a:t>
            </a:r>
            <a:endParaRPr lang="en-US" sz="900" dirty="0">
              <a:solidFill>
                <a:schemeClr val="tx1"/>
              </a:solidFill>
            </a:endParaRPr>
          </a:p>
        </p:txBody>
      </p:sp>
      <p:sp>
        <p:nvSpPr>
          <p:cNvPr id="34" name="Rectangle 33"/>
          <p:cNvSpPr/>
          <p:nvPr/>
        </p:nvSpPr>
        <p:spPr>
          <a:xfrm>
            <a:off x="5786438" y="5000625"/>
            <a:ext cx="1428750" cy="6429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smtClean="0">
                <a:solidFill>
                  <a:schemeClr val="tx1"/>
                </a:solidFill>
              </a:rPr>
              <a:t>SEKSI FASILITASI PEMBANGUNAN PRASARANA ELEKTRIFIKASI DESA</a:t>
            </a:r>
            <a:endParaRPr lang="en-US" sz="900" dirty="0">
              <a:solidFill>
                <a:schemeClr val="tx1"/>
              </a:solidFill>
            </a:endParaRPr>
          </a:p>
        </p:txBody>
      </p:sp>
      <p:sp>
        <p:nvSpPr>
          <p:cNvPr id="35" name="Rectangle 34"/>
          <p:cNvSpPr/>
          <p:nvPr/>
        </p:nvSpPr>
        <p:spPr>
          <a:xfrm>
            <a:off x="7715250" y="4286250"/>
            <a:ext cx="1357313" cy="5715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smtClean="0">
                <a:solidFill>
                  <a:schemeClr val="tx1"/>
                </a:solidFill>
              </a:rPr>
              <a:t>SEKSI FASILITASI SARANA TELEKOMUNIKASI DESA</a:t>
            </a:r>
            <a:endParaRPr lang="en-US" sz="900" dirty="0">
              <a:solidFill>
                <a:schemeClr val="tx1"/>
              </a:solidFill>
            </a:endParaRPr>
          </a:p>
        </p:txBody>
      </p:sp>
      <p:sp>
        <p:nvSpPr>
          <p:cNvPr id="36" name="Rectangle 35"/>
          <p:cNvSpPr/>
          <p:nvPr/>
        </p:nvSpPr>
        <p:spPr>
          <a:xfrm>
            <a:off x="7715250" y="5000625"/>
            <a:ext cx="1357313" cy="64293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900" dirty="0" smtClean="0">
                <a:solidFill>
                  <a:schemeClr val="tx1"/>
                </a:solidFill>
              </a:rPr>
              <a:t>SEKSI FASILITASI PRASARANA TELEKOMUNIKASI DESA</a:t>
            </a:r>
            <a:endParaRPr lang="en-US" sz="900" dirty="0">
              <a:solidFill>
                <a:schemeClr val="tx1"/>
              </a:solidFill>
            </a:endParaRPr>
          </a:p>
        </p:txBody>
      </p:sp>
      <p:sp>
        <p:nvSpPr>
          <p:cNvPr id="39" name="Rectangle 38"/>
          <p:cNvSpPr/>
          <p:nvPr/>
        </p:nvSpPr>
        <p:spPr>
          <a:xfrm>
            <a:off x="4572000" y="6143625"/>
            <a:ext cx="1500188" cy="5715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chemeClr val="tx1"/>
                </a:solidFill>
              </a:rPr>
              <a:t>KELOMPOK KERJA JABATAN</a:t>
            </a:r>
          </a:p>
        </p:txBody>
      </p:sp>
      <p:cxnSp>
        <p:nvCxnSpPr>
          <p:cNvPr id="41" name="Straight Connector 40"/>
          <p:cNvCxnSpPr>
            <a:stCxn id="4" idx="2"/>
            <a:endCxn id="39" idx="0"/>
          </p:cNvCxnSpPr>
          <p:nvPr/>
        </p:nvCxnSpPr>
        <p:spPr>
          <a:xfrm rot="16200000" flipH="1">
            <a:off x="3054351" y="3875087"/>
            <a:ext cx="4500562" cy="36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286375" y="221456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Elbow Connector 54"/>
          <p:cNvCxnSpPr>
            <a:endCxn id="16" idx="0"/>
          </p:cNvCxnSpPr>
          <p:nvPr/>
        </p:nvCxnSpPr>
        <p:spPr>
          <a:xfrm rot="5400000" flipH="1" flipV="1">
            <a:off x="4536282" y="-570706"/>
            <a:ext cx="1587" cy="7286625"/>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2608262" y="2963863"/>
            <a:ext cx="2143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249737" y="2963863"/>
            <a:ext cx="2143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6249987" y="2963863"/>
            <a:ext cx="2143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hape 37"/>
          <p:cNvCxnSpPr>
            <a:endCxn id="20" idx="1"/>
          </p:cNvCxnSpPr>
          <p:nvPr/>
        </p:nvCxnSpPr>
        <p:spPr>
          <a:xfrm rot="16200000" flipH="1">
            <a:off x="-446881" y="4518819"/>
            <a:ext cx="1393825" cy="21431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9" idx="1"/>
          </p:cNvCxnSpPr>
          <p:nvPr/>
        </p:nvCxnSpPr>
        <p:spPr>
          <a:xfrm rot="10800000" flipV="1">
            <a:off x="142875" y="4572000"/>
            <a:ext cx="21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hape 43"/>
          <p:cNvCxnSpPr>
            <a:endCxn id="30" idx="1"/>
          </p:cNvCxnSpPr>
          <p:nvPr/>
        </p:nvCxnSpPr>
        <p:spPr>
          <a:xfrm rot="16200000" flipH="1">
            <a:off x="1303338" y="4554538"/>
            <a:ext cx="1393825" cy="14287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9" idx="1"/>
          </p:cNvCxnSpPr>
          <p:nvPr/>
        </p:nvCxnSpPr>
        <p:spPr>
          <a:xfrm rot="10800000" flipV="1">
            <a:off x="1928813" y="4572000"/>
            <a:ext cx="1428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hape 47"/>
          <p:cNvCxnSpPr>
            <a:endCxn id="32" idx="1"/>
          </p:cNvCxnSpPr>
          <p:nvPr/>
        </p:nvCxnSpPr>
        <p:spPr>
          <a:xfrm rot="16200000" flipH="1">
            <a:off x="3017838" y="4554538"/>
            <a:ext cx="1393825" cy="14287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31" idx="1"/>
          </p:cNvCxnSpPr>
          <p:nvPr/>
        </p:nvCxnSpPr>
        <p:spPr>
          <a:xfrm rot="10800000" flipV="1">
            <a:off x="3643313" y="4572000"/>
            <a:ext cx="1428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hape 59"/>
          <p:cNvCxnSpPr>
            <a:endCxn id="34" idx="1"/>
          </p:cNvCxnSpPr>
          <p:nvPr/>
        </p:nvCxnSpPr>
        <p:spPr>
          <a:xfrm rot="16200000" flipH="1">
            <a:off x="4982369" y="4518819"/>
            <a:ext cx="1393825" cy="21431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33" idx="1"/>
          </p:cNvCxnSpPr>
          <p:nvPr/>
        </p:nvCxnSpPr>
        <p:spPr>
          <a:xfrm rot="10800000" flipV="1">
            <a:off x="5572125" y="4572000"/>
            <a:ext cx="21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hape 64"/>
          <p:cNvCxnSpPr>
            <a:endCxn id="36" idx="1"/>
          </p:cNvCxnSpPr>
          <p:nvPr/>
        </p:nvCxnSpPr>
        <p:spPr>
          <a:xfrm rot="16200000" flipH="1">
            <a:off x="6875462" y="4483101"/>
            <a:ext cx="1393825" cy="28575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5" idx="1"/>
          </p:cNvCxnSpPr>
          <p:nvPr/>
        </p:nvCxnSpPr>
        <p:spPr>
          <a:xfrm rot="10800000" flipV="1">
            <a:off x="7429500" y="4572000"/>
            <a:ext cx="285750"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itle 1"/>
          <p:cNvSpPr>
            <a:spLocks noGrp="1"/>
          </p:cNvSpPr>
          <p:nvPr>
            <p:ph type="title"/>
          </p:nvPr>
        </p:nvSpPr>
        <p:spPr>
          <a:xfrm>
            <a:off x="428596" y="214290"/>
            <a:ext cx="8229600" cy="571504"/>
          </a:xfrm>
          <a:solidFill>
            <a:srgbClr val="92D050"/>
          </a:solidFill>
        </p:spPr>
        <p:txBody>
          <a:bodyPr>
            <a:normAutofit fontScale="90000"/>
          </a:bodyPr>
          <a:lstStyle/>
          <a:p>
            <a:r>
              <a:rPr lang="id-ID" sz="3200" dirty="0" smtClean="0"/>
              <a:t>Struktur Organisasi Direktorat PSPD.</a:t>
            </a:r>
            <a:endParaRPr lang="id-ID"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76"/>
            <a:ext cx="8572560" cy="785794"/>
          </a:xfrm>
          <a:prstGeom prst="rect">
            <a:avLst/>
          </a:prstGeom>
          <a:solidFill>
            <a:srgbClr val="92D050"/>
          </a:solidFill>
        </p:spPr>
        <p:txBody>
          <a:bodyPr wrap="none" anchor="ctr">
            <a:scene3d>
              <a:camera prst="orthographicFront">
                <a:rot lat="0" lon="0" rev="0"/>
              </a:camera>
              <a:lightRig rig="contrasting" dir="t">
                <a:rot lat="0" lon="0" rev="4500000"/>
              </a:lightRig>
            </a:scene3d>
            <a:sp3d prstMaterial="metal">
              <a:bevelT w="127000" h="31750" prst="relaxedInset"/>
              <a:contourClr>
                <a:srgbClr val="585858"/>
              </a:contourClr>
            </a:sp3d>
          </a:bodyPr>
          <a:lstStyle/>
          <a:p>
            <a:pPr algn="ctr" fontAlgn="auto">
              <a:spcBef>
                <a:spcPts val="0"/>
              </a:spcBef>
              <a:spcAft>
                <a:spcPts val="0"/>
              </a:spcAft>
              <a:defRPr/>
            </a:pPr>
            <a:r>
              <a:rPr lang="id-ID" sz="1600" b="1" dirty="0" smtClean="0">
                <a:latin typeface="Tahoma" pitchFamily="34" charset="0"/>
                <a:ea typeface="Tahoma" pitchFamily="34" charset="0"/>
                <a:cs typeface="Tahoma" pitchFamily="34" charset="0"/>
              </a:rPr>
              <a:t>PROGRAM DAN KEGIATAN</a:t>
            </a:r>
          </a:p>
          <a:p>
            <a:pPr algn="ctr" fontAlgn="auto">
              <a:spcBef>
                <a:spcPts val="0"/>
              </a:spcBef>
              <a:spcAft>
                <a:spcPts val="0"/>
              </a:spcAft>
              <a:defRPr/>
            </a:pPr>
            <a:r>
              <a:rPr lang="id-ID" sz="1600" b="1" dirty="0" smtClean="0">
                <a:latin typeface="Tahoma" pitchFamily="34" charset="0"/>
                <a:ea typeface="Tahoma" pitchFamily="34" charset="0"/>
                <a:cs typeface="Tahoma" pitchFamily="34" charset="0"/>
              </a:rPr>
              <a:t>DIREKTORAT PEMBANGUNAN SARANA DAN PRASARANA DESA TAHUN 2015</a:t>
            </a:r>
          </a:p>
          <a:p>
            <a:pPr algn="ctr" fontAlgn="auto">
              <a:spcBef>
                <a:spcPts val="0"/>
              </a:spcBef>
              <a:spcAft>
                <a:spcPts val="0"/>
              </a:spcAft>
              <a:defRPr/>
            </a:pPr>
            <a:r>
              <a:rPr lang="id-ID" sz="1600" b="1" dirty="0" smtClean="0">
                <a:latin typeface="Tahoma" pitchFamily="34" charset="0"/>
                <a:ea typeface="Tahoma" pitchFamily="34" charset="0"/>
                <a:cs typeface="Tahoma" pitchFamily="34" charset="0"/>
              </a:rPr>
              <a:t>(Proses Buka Blokir TP)</a:t>
            </a:r>
          </a:p>
        </p:txBody>
      </p:sp>
      <p:graphicFrame>
        <p:nvGraphicFramePr>
          <p:cNvPr id="4" name="Table 3"/>
          <p:cNvGraphicFramePr>
            <a:graphicFrameLocks noGrp="1"/>
          </p:cNvGraphicFramePr>
          <p:nvPr/>
        </p:nvGraphicFramePr>
        <p:xfrm>
          <a:off x="285720" y="1142984"/>
          <a:ext cx="8572560" cy="5286412"/>
        </p:xfrm>
        <a:graphic>
          <a:graphicData uri="http://schemas.openxmlformats.org/drawingml/2006/table">
            <a:tbl>
              <a:tblPr firstRow="1" bandRow="1">
                <a:tableStyleId>{5C22544A-7EE6-4342-B048-85BDC9FD1C3A}</a:tableStyleId>
              </a:tblPr>
              <a:tblGrid>
                <a:gridCol w="857256"/>
                <a:gridCol w="6286544"/>
                <a:gridCol w="1428760"/>
              </a:tblGrid>
              <a:tr h="357189">
                <a:tc>
                  <a:txBody>
                    <a:bodyPr/>
                    <a:lstStyle/>
                    <a:p>
                      <a:pPr algn="ctr"/>
                      <a:r>
                        <a:rPr lang="id-ID" sz="1600" dirty="0" smtClean="0">
                          <a:solidFill>
                            <a:schemeClr val="tx1"/>
                          </a:solidFill>
                          <a:latin typeface="Tahoma" pitchFamily="34" charset="0"/>
                          <a:ea typeface="Tahoma" pitchFamily="34" charset="0"/>
                          <a:cs typeface="Tahoma" pitchFamily="34" charset="0"/>
                        </a:rPr>
                        <a:t>No</a:t>
                      </a:r>
                      <a:endParaRPr lang="id-ID" sz="1600" dirty="0">
                        <a:solidFill>
                          <a:schemeClr val="tx1"/>
                        </a:solidFill>
                        <a:latin typeface="Tahoma" pitchFamily="34" charset="0"/>
                        <a:ea typeface="Tahoma" pitchFamily="34" charset="0"/>
                        <a:cs typeface="Tahoma" pitchFamily="34" charset="0"/>
                      </a:endParaRPr>
                    </a:p>
                  </a:txBody>
                  <a:tcPr/>
                </a:tc>
                <a:tc>
                  <a:txBody>
                    <a:bodyPr/>
                    <a:lstStyle/>
                    <a:p>
                      <a:pPr algn="ctr"/>
                      <a:r>
                        <a:rPr lang="id-ID" sz="1600" dirty="0" smtClean="0">
                          <a:solidFill>
                            <a:schemeClr val="tx1"/>
                          </a:solidFill>
                          <a:latin typeface="Tahoma" pitchFamily="34" charset="0"/>
                          <a:ea typeface="Tahoma" pitchFamily="34" charset="0"/>
                          <a:cs typeface="Tahoma" pitchFamily="34" charset="0"/>
                        </a:rPr>
                        <a:t>Program</a:t>
                      </a:r>
                      <a:endParaRPr lang="id-ID" sz="1600" dirty="0">
                        <a:solidFill>
                          <a:schemeClr val="tx1"/>
                        </a:solidFill>
                        <a:latin typeface="Tahoma" pitchFamily="34" charset="0"/>
                        <a:ea typeface="Tahoma" pitchFamily="34" charset="0"/>
                        <a:cs typeface="Tahoma" pitchFamily="34" charset="0"/>
                      </a:endParaRPr>
                    </a:p>
                  </a:txBody>
                  <a:tcPr/>
                </a:tc>
                <a:tc>
                  <a:txBody>
                    <a:bodyPr/>
                    <a:lstStyle/>
                    <a:p>
                      <a:pPr algn="ctr"/>
                      <a:r>
                        <a:rPr lang="id-ID" sz="1600" dirty="0" smtClean="0">
                          <a:solidFill>
                            <a:schemeClr val="tx1"/>
                          </a:solidFill>
                          <a:latin typeface="Tahoma" pitchFamily="34" charset="0"/>
                          <a:ea typeface="Tahoma" pitchFamily="34" charset="0"/>
                          <a:cs typeface="Tahoma" pitchFamily="34" charset="0"/>
                        </a:rPr>
                        <a:t>Target</a:t>
                      </a:r>
                      <a:endParaRPr lang="id-ID" sz="1600" dirty="0">
                        <a:solidFill>
                          <a:schemeClr val="tx1"/>
                        </a:solidFill>
                        <a:latin typeface="Tahoma" pitchFamily="34" charset="0"/>
                        <a:ea typeface="Tahoma" pitchFamily="34" charset="0"/>
                        <a:cs typeface="Tahoma" pitchFamily="34" charset="0"/>
                      </a:endParaRPr>
                    </a:p>
                  </a:txBody>
                  <a:tcPr/>
                </a:tc>
              </a:tr>
              <a:tr h="357191">
                <a:tc>
                  <a:txBody>
                    <a:bodyPr/>
                    <a:lstStyle/>
                    <a:p>
                      <a:pPr algn="ctr"/>
                      <a:r>
                        <a:rPr lang="id-ID" sz="1600" b="1" dirty="0" smtClean="0">
                          <a:solidFill>
                            <a:schemeClr val="tx1"/>
                          </a:solidFill>
                          <a:latin typeface="Tahoma" pitchFamily="34" charset="0"/>
                          <a:ea typeface="Tahoma" pitchFamily="34" charset="0"/>
                          <a:cs typeface="Tahoma" pitchFamily="34" charset="0"/>
                        </a:rPr>
                        <a:t>1.</a:t>
                      </a:r>
                      <a:endParaRPr lang="id-ID" sz="1600" b="1" dirty="0">
                        <a:solidFill>
                          <a:schemeClr val="tx1"/>
                        </a:solidFill>
                        <a:latin typeface="Tahoma" pitchFamily="34" charset="0"/>
                        <a:ea typeface="Tahoma" pitchFamily="34" charset="0"/>
                        <a:cs typeface="Tahoma" pitchFamily="34" charset="0"/>
                      </a:endParaRPr>
                    </a:p>
                  </a:txBody>
                  <a:tcPr/>
                </a:tc>
                <a:tc gridSpan="2">
                  <a:txBody>
                    <a:bodyPr/>
                    <a:lstStyle/>
                    <a:p>
                      <a:r>
                        <a:rPr lang="id-ID" sz="1600" b="1" dirty="0" smtClean="0">
                          <a:solidFill>
                            <a:schemeClr val="tx1"/>
                          </a:solidFill>
                          <a:latin typeface="Tahoma" pitchFamily="34" charset="0"/>
                          <a:ea typeface="Tahoma" pitchFamily="34" charset="0"/>
                          <a:cs typeface="Tahoma" pitchFamily="34" charset="0"/>
                        </a:rPr>
                        <a:t>Subdit</a:t>
                      </a:r>
                      <a:r>
                        <a:rPr lang="id-ID" sz="1600" b="1" baseline="0" dirty="0" smtClean="0">
                          <a:solidFill>
                            <a:schemeClr val="tx1"/>
                          </a:solidFill>
                          <a:latin typeface="Tahoma" pitchFamily="34" charset="0"/>
                          <a:ea typeface="Tahoma" pitchFamily="34" charset="0"/>
                          <a:cs typeface="Tahoma" pitchFamily="34" charset="0"/>
                        </a:rPr>
                        <a:t> Sarana dan Prasarana Permukiman Desa</a:t>
                      </a:r>
                      <a:endParaRPr lang="id-ID" sz="1600" b="1" dirty="0">
                        <a:solidFill>
                          <a:schemeClr val="tx1"/>
                        </a:solidFill>
                        <a:latin typeface="Tahoma" pitchFamily="34" charset="0"/>
                        <a:ea typeface="Tahoma" pitchFamily="34" charset="0"/>
                        <a:cs typeface="Tahoma" pitchFamily="34" charset="0"/>
                      </a:endParaRPr>
                    </a:p>
                  </a:txBody>
                  <a:tcPr/>
                </a:tc>
                <a:tc hMerge="1">
                  <a:txBody>
                    <a:bodyPr/>
                    <a:lstStyle/>
                    <a:p>
                      <a:endParaRPr lang="id-ID"/>
                    </a:p>
                  </a:txBody>
                  <a:tcPr/>
                </a:tc>
              </a:tr>
              <a:tr h="575305">
                <a:tc>
                  <a:txBody>
                    <a:bodyPr/>
                    <a:lstStyle/>
                    <a:p>
                      <a:pPr algn="ctr"/>
                      <a:endParaRPr lang="id-ID" sz="1600" dirty="0">
                        <a:solidFill>
                          <a:schemeClr val="tx1"/>
                        </a:solidFill>
                        <a:latin typeface="Tahoma" pitchFamily="34" charset="0"/>
                        <a:ea typeface="Tahoma" pitchFamily="34" charset="0"/>
                        <a:cs typeface="Tahoma" pitchFamily="34" charset="0"/>
                      </a:endParaRPr>
                    </a:p>
                  </a:txBody>
                  <a:tcPr/>
                </a:tc>
                <a:tc>
                  <a:txBody>
                    <a:bodyPr/>
                    <a:lstStyle/>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Pembangunan</a:t>
                      </a:r>
                      <a:r>
                        <a:rPr lang="id-ID" sz="1600" baseline="0" dirty="0" smtClean="0">
                          <a:solidFill>
                            <a:schemeClr val="tx1"/>
                          </a:solidFill>
                          <a:latin typeface="Tahoma" pitchFamily="34" charset="0"/>
                          <a:ea typeface="Tahoma" pitchFamily="34" charset="0"/>
                          <a:cs typeface="Tahoma" pitchFamily="34" charset="0"/>
                        </a:rPr>
                        <a:t> Sarana dan Prasarana Air Bersih</a:t>
                      </a:r>
                    </a:p>
                    <a:p>
                      <a:pPr marL="228600" indent="-228600">
                        <a:buAutoNum type="alphaLcPeriod"/>
                      </a:pPr>
                      <a:r>
                        <a:rPr lang="id-ID" sz="1600" baseline="0" dirty="0" smtClean="0">
                          <a:solidFill>
                            <a:schemeClr val="tx1"/>
                          </a:solidFill>
                          <a:latin typeface="Tahoma" pitchFamily="34" charset="0"/>
                          <a:ea typeface="Tahoma" pitchFamily="34" charset="0"/>
                          <a:cs typeface="Tahoma" pitchFamily="34" charset="0"/>
                        </a:rPr>
                        <a:t>Pembangunan Pengolahan Sampah/Limbah                                   </a:t>
                      </a:r>
                    </a:p>
                  </a:txBody>
                  <a:tcPr/>
                </a:tc>
                <a:tc>
                  <a:txBody>
                    <a:bodyPr/>
                    <a:lstStyle/>
                    <a:p>
                      <a:pPr algn="r"/>
                      <a:r>
                        <a:rPr lang="id-ID" sz="1600" dirty="0" smtClean="0">
                          <a:solidFill>
                            <a:schemeClr val="tx1"/>
                          </a:solidFill>
                          <a:latin typeface="Tahoma" pitchFamily="34" charset="0"/>
                          <a:ea typeface="Tahoma" pitchFamily="34" charset="0"/>
                          <a:cs typeface="Tahoma" pitchFamily="34" charset="0"/>
                        </a:rPr>
                        <a:t>7</a:t>
                      </a:r>
                      <a:r>
                        <a:rPr lang="id-ID" sz="1600" baseline="0" dirty="0" smtClean="0">
                          <a:solidFill>
                            <a:schemeClr val="tx1"/>
                          </a:solidFill>
                          <a:latin typeface="Tahoma" pitchFamily="34" charset="0"/>
                          <a:ea typeface="Tahoma" pitchFamily="34" charset="0"/>
                          <a:cs typeface="Tahoma" pitchFamily="34" charset="0"/>
                        </a:rPr>
                        <a:t> </a:t>
                      </a:r>
                      <a:r>
                        <a:rPr lang="id-ID" sz="1600" dirty="0" smtClean="0">
                          <a:solidFill>
                            <a:schemeClr val="tx1"/>
                          </a:solidFill>
                          <a:latin typeface="Tahoma" pitchFamily="34" charset="0"/>
                          <a:ea typeface="Tahoma" pitchFamily="34" charset="0"/>
                          <a:cs typeface="Tahoma" pitchFamily="34" charset="0"/>
                        </a:rPr>
                        <a:t>Kab</a:t>
                      </a:r>
                    </a:p>
                    <a:p>
                      <a:pPr algn="r"/>
                      <a:r>
                        <a:rPr lang="id-ID" sz="1600" dirty="0" smtClean="0">
                          <a:solidFill>
                            <a:schemeClr val="tx1"/>
                          </a:solidFill>
                          <a:latin typeface="Tahoma" pitchFamily="34" charset="0"/>
                          <a:ea typeface="Tahoma" pitchFamily="34" charset="0"/>
                          <a:cs typeface="Tahoma" pitchFamily="34" charset="0"/>
                        </a:rPr>
                        <a:t>13</a:t>
                      </a:r>
                      <a:r>
                        <a:rPr lang="id-ID" sz="1600" baseline="0" dirty="0" smtClean="0">
                          <a:solidFill>
                            <a:schemeClr val="tx1"/>
                          </a:solidFill>
                          <a:latin typeface="Tahoma" pitchFamily="34" charset="0"/>
                          <a:ea typeface="Tahoma" pitchFamily="34" charset="0"/>
                          <a:cs typeface="Tahoma" pitchFamily="34" charset="0"/>
                        </a:rPr>
                        <a:t> </a:t>
                      </a:r>
                      <a:r>
                        <a:rPr lang="id-ID" sz="1600" dirty="0" smtClean="0">
                          <a:solidFill>
                            <a:schemeClr val="tx1"/>
                          </a:solidFill>
                          <a:latin typeface="Tahoma" pitchFamily="34" charset="0"/>
                          <a:ea typeface="Tahoma" pitchFamily="34" charset="0"/>
                          <a:cs typeface="Tahoma" pitchFamily="34" charset="0"/>
                        </a:rPr>
                        <a:t>Kab</a:t>
                      </a:r>
                      <a:endParaRPr lang="id-ID" sz="1600" dirty="0">
                        <a:solidFill>
                          <a:schemeClr val="tx1"/>
                        </a:solidFill>
                        <a:latin typeface="Tahoma" pitchFamily="34" charset="0"/>
                        <a:ea typeface="Tahoma" pitchFamily="34" charset="0"/>
                        <a:cs typeface="Tahoma" pitchFamily="34" charset="0"/>
                      </a:endParaRPr>
                    </a:p>
                  </a:txBody>
                  <a:tcPr/>
                </a:tc>
              </a:tr>
              <a:tr h="357190">
                <a:tc>
                  <a:txBody>
                    <a:bodyPr/>
                    <a:lstStyle/>
                    <a:p>
                      <a:pPr algn="ctr"/>
                      <a:r>
                        <a:rPr lang="id-ID" sz="1600" b="1" dirty="0" smtClean="0">
                          <a:solidFill>
                            <a:schemeClr val="tx1"/>
                          </a:solidFill>
                          <a:latin typeface="Tahoma" pitchFamily="34" charset="0"/>
                          <a:ea typeface="Tahoma" pitchFamily="34" charset="0"/>
                          <a:cs typeface="Tahoma" pitchFamily="34" charset="0"/>
                        </a:rPr>
                        <a:t>2.</a:t>
                      </a:r>
                      <a:endParaRPr lang="id-ID" sz="1600" b="1" dirty="0">
                        <a:solidFill>
                          <a:schemeClr val="tx1"/>
                        </a:solidFill>
                        <a:latin typeface="Tahoma" pitchFamily="34" charset="0"/>
                        <a:ea typeface="Tahoma" pitchFamily="34" charset="0"/>
                        <a:cs typeface="Tahoma" pitchFamily="34" charset="0"/>
                      </a:endParaRPr>
                    </a:p>
                  </a:txBody>
                  <a:tcPr/>
                </a:tc>
                <a:tc gridSpan="2">
                  <a:txBody>
                    <a:bodyPr/>
                    <a:lstStyle/>
                    <a:p>
                      <a:r>
                        <a:rPr lang="id-ID" sz="1600" b="1" dirty="0" smtClean="0">
                          <a:solidFill>
                            <a:schemeClr val="tx1"/>
                          </a:solidFill>
                          <a:latin typeface="Tahoma" pitchFamily="34" charset="0"/>
                          <a:ea typeface="Tahoma" pitchFamily="34" charset="0"/>
                          <a:cs typeface="Tahoma" pitchFamily="34" charset="0"/>
                        </a:rPr>
                        <a:t>Subdit Sarana dan Prasarana Transportasi</a:t>
                      </a:r>
                      <a:endParaRPr lang="id-ID" sz="1600" b="1" dirty="0">
                        <a:solidFill>
                          <a:schemeClr val="tx1"/>
                        </a:solidFill>
                        <a:latin typeface="Tahoma" pitchFamily="34" charset="0"/>
                        <a:ea typeface="Tahoma" pitchFamily="34" charset="0"/>
                        <a:cs typeface="Tahoma" pitchFamily="34" charset="0"/>
                      </a:endParaRPr>
                    </a:p>
                  </a:txBody>
                  <a:tcPr/>
                </a:tc>
                <a:tc hMerge="1">
                  <a:txBody>
                    <a:bodyPr/>
                    <a:lstStyle/>
                    <a:p>
                      <a:endParaRPr lang="id-ID"/>
                    </a:p>
                  </a:txBody>
                  <a:tcPr/>
                </a:tc>
              </a:tr>
              <a:tr h="620339">
                <a:tc>
                  <a:txBody>
                    <a:bodyPr/>
                    <a:lstStyle/>
                    <a:p>
                      <a:endParaRPr lang="id-ID" sz="1600" dirty="0">
                        <a:solidFill>
                          <a:schemeClr val="tx1"/>
                        </a:solidFill>
                        <a:latin typeface="Tahoma" pitchFamily="34" charset="0"/>
                        <a:ea typeface="Tahoma" pitchFamily="34" charset="0"/>
                        <a:cs typeface="Tahoma" pitchFamily="34" charset="0"/>
                      </a:endParaRPr>
                    </a:p>
                  </a:txBody>
                  <a:tcPr/>
                </a:tc>
                <a:tc>
                  <a:txBody>
                    <a:bodyPr/>
                    <a:lstStyle/>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Pembangunan</a:t>
                      </a:r>
                      <a:r>
                        <a:rPr lang="id-ID" sz="1600" baseline="0" dirty="0" smtClean="0">
                          <a:solidFill>
                            <a:schemeClr val="tx1"/>
                          </a:solidFill>
                          <a:latin typeface="Tahoma" pitchFamily="34" charset="0"/>
                          <a:ea typeface="Tahoma" pitchFamily="34" charset="0"/>
                          <a:cs typeface="Tahoma" pitchFamily="34" charset="0"/>
                        </a:rPr>
                        <a:t> Jalan Desa/Kampung </a:t>
                      </a:r>
                      <a:endParaRPr lang="id-ID" sz="1600" dirty="0" smtClean="0">
                        <a:solidFill>
                          <a:schemeClr val="tx1"/>
                        </a:solidFill>
                        <a:latin typeface="Tahoma" pitchFamily="34" charset="0"/>
                        <a:ea typeface="Tahoma" pitchFamily="34" charset="0"/>
                        <a:cs typeface="Tahoma" pitchFamily="34" charset="0"/>
                      </a:endParaRPr>
                    </a:p>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 Jembatan Desa/Kampung</a:t>
                      </a:r>
                      <a:endParaRPr lang="id-ID" sz="1600" dirty="0">
                        <a:solidFill>
                          <a:schemeClr val="tx1"/>
                        </a:solidFill>
                        <a:latin typeface="Tahoma" pitchFamily="34" charset="0"/>
                        <a:ea typeface="Tahoma" pitchFamily="34" charset="0"/>
                        <a:cs typeface="Tahoma" pitchFamily="34" charset="0"/>
                      </a:endParaRPr>
                    </a:p>
                  </a:txBody>
                  <a:tcPr/>
                </a:tc>
                <a:tc>
                  <a:txBody>
                    <a:bodyPr/>
                    <a:lstStyle/>
                    <a:p>
                      <a:pPr algn="r"/>
                      <a:r>
                        <a:rPr lang="id-ID" sz="1600" dirty="0" smtClean="0">
                          <a:solidFill>
                            <a:schemeClr val="tx1"/>
                          </a:solidFill>
                          <a:latin typeface="Tahoma" pitchFamily="34" charset="0"/>
                          <a:ea typeface="Tahoma" pitchFamily="34" charset="0"/>
                          <a:cs typeface="Tahoma" pitchFamily="34" charset="0"/>
                        </a:rPr>
                        <a:t>17 Kab</a:t>
                      </a:r>
                    </a:p>
                    <a:p>
                      <a:pPr algn="r"/>
                      <a:r>
                        <a:rPr lang="id-ID" sz="1600" dirty="0" smtClean="0">
                          <a:solidFill>
                            <a:schemeClr val="tx1"/>
                          </a:solidFill>
                          <a:latin typeface="Tahoma" pitchFamily="34" charset="0"/>
                          <a:ea typeface="Tahoma" pitchFamily="34" charset="0"/>
                          <a:cs typeface="Tahoma" pitchFamily="34" charset="0"/>
                        </a:rPr>
                        <a:t>5 Kab</a:t>
                      </a:r>
                      <a:endParaRPr lang="id-ID" sz="1600" dirty="0">
                        <a:solidFill>
                          <a:schemeClr val="tx1"/>
                        </a:solidFill>
                        <a:latin typeface="Tahoma" pitchFamily="34" charset="0"/>
                        <a:ea typeface="Tahoma" pitchFamily="34" charset="0"/>
                        <a:cs typeface="Tahoma" pitchFamily="34" charset="0"/>
                      </a:endParaRPr>
                    </a:p>
                  </a:txBody>
                  <a:tcPr/>
                </a:tc>
              </a:tr>
              <a:tr h="372177">
                <a:tc>
                  <a:txBody>
                    <a:bodyPr/>
                    <a:lstStyle/>
                    <a:p>
                      <a:pPr algn="ctr"/>
                      <a:r>
                        <a:rPr lang="id-ID" sz="1600" b="1" dirty="0" smtClean="0">
                          <a:solidFill>
                            <a:schemeClr val="tx1"/>
                          </a:solidFill>
                          <a:latin typeface="Tahoma" pitchFamily="34" charset="0"/>
                          <a:ea typeface="Tahoma" pitchFamily="34" charset="0"/>
                          <a:cs typeface="Tahoma" pitchFamily="34" charset="0"/>
                        </a:rPr>
                        <a:t>3.</a:t>
                      </a:r>
                      <a:endParaRPr lang="id-ID" sz="1600" b="1" dirty="0">
                        <a:solidFill>
                          <a:schemeClr val="tx1"/>
                        </a:solidFill>
                        <a:latin typeface="Tahoma" pitchFamily="34" charset="0"/>
                        <a:ea typeface="Tahoma" pitchFamily="34" charset="0"/>
                        <a:cs typeface="Tahoma" pitchFamily="34" charset="0"/>
                      </a:endParaRPr>
                    </a:p>
                  </a:txBody>
                  <a:tcPr/>
                </a:tc>
                <a:tc gridSpan="2">
                  <a:txBody>
                    <a:bodyPr/>
                    <a:lstStyle/>
                    <a:p>
                      <a:r>
                        <a:rPr lang="id-ID" sz="1600" b="1" dirty="0" smtClean="0">
                          <a:solidFill>
                            <a:schemeClr val="tx1"/>
                          </a:solidFill>
                          <a:latin typeface="Tahoma" pitchFamily="34" charset="0"/>
                          <a:ea typeface="Tahoma" pitchFamily="34" charset="0"/>
                          <a:cs typeface="Tahoma" pitchFamily="34" charset="0"/>
                        </a:rPr>
                        <a:t>Subdit Sarana dan Prasarana Pendukung</a:t>
                      </a:r>
                      <a:r>
                        <a:rPr lang="id-ID" sz="1600" b="1" baseline="0" dirty="0" smtClean="0">
                          <a:solidFill>
                            <a:schemeClr val="tx1"/>
                          </a:solidFill>
                          <a:latin typeface="Tahoma" pitchFamily="34" charset="0"/>
                          <a:ea typeface="Tahoma" pitchFamily="34" charset="0"/>
                          <a:cs typeface="Tahoma" pitchFamily="34" charset="0"/>
                        </a:rPr>
                        <a:t> Ekonomi Desa</a:t>
                      </a:r>
                      <a:endParaRPr lang="id-ID" sz="1600" b="1" dirty="0">
                        <a:solidFill>
                          <a:schemeClr val="tx1"/>
                        </a:solidFill>
                        <a:latin typeface="Tahoma" pitchFamily="34" charset="0"/>
                        <a:ea typeface="Tahoma" pitchFamily="34" charset="0"/>
                        <a:cs typeface="Tahoma" pitchFamily="34" charset="0"/>
                      </a:endParaRPr>
                    </a:p>
                  </a:txBody>
                  <a:tcPr/>
                </a:tc>
                <a:tc hMerge="1">
                  <a:txBody>
                    <a:bodyPr/>
                    <a:lstStyle/>
                    <a:p>
                      <a:endParaRPr lang="id-ID"/>
                    </a:p>
                  </a:txBody>
                  <a:tcPr/>
                </a:tc>
              </a:tr>
              <a:tr h="590292">
                <a:tc>
                  <a:txBody>
                    <a:bodyPr/>
                    <a:lstStyle/>
                    <a:p>
                      <a:endParaRPr lang="id-ID" sz="1600" dirty="0">
                        <a:solidFill>
                          <a:schemeClr val="tx1"/>
                        </a:solidFill>
                        <a:latin typeface="Tahoma" pitchFamily="34" charset="0"/>
                        <a:ea typeface="Tahoma" pitchFamily="34" charset="0"/>
                        <a:cs typeface="Tahoma" pitchFamily="34" charset="0"/>
                      </a:endParaRPr>
                    </a:p>
                  </a:txBody>
                  <a:tcPr/>
                </a:tc>
                <a:tc>
                  <a:txBody>
                    <a:bodyPr/>
                    <a:lstStyle/>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Pembangunan Sarana dan Prasarana Pasar Desa/Pasar</a:t>
                      </a:r>
                      <a:r>
                        <a:rPr lang="id-ID" sz="1600" baseline="0" dirty="0" smtClean="0">
                          <a:solidFill>
                            <a:schemeClr val="tx1"/>
                          </a:solidFill>
                          <a:latin typeface="Tahoma" pitchFamily="34" charset="0"/>
                          <a:ea typeface="Tahoma" pitchFamily="34" charset="0"/>
                          <a:cs typeface="Tahoma" pitchFamily="34" charset="0"/>
                        </a:rPr>
                        <a:t> Ikan</a:t>
                      </a:r>
                    </a:p>
                    <a:p>
                      <a:pPr marL="228600" indent="-228600">
                        <a:buAutoNum type="alphaLcPeriod"/>
                      </a:pPr>
                      <a:r>
                        <a:rPr lang="id-ID" sz="1600" baseline="0" dirty="0" smtClean="0">
                          <a:solidFill>
                            <a:schemeClr val="tx1"/>
                          </a:solidFill>
                          <a:latin typeface="Tahoma" pitchFamily="34" charset="0"/>
                          <a:ea typeface="Tahoma" pitchFamily="34" charset="0"/>
                          <a:cs typeface="Tahoma" pitchFamily="34" charset="0"/>
                        </a:rPr>
                        <a:t>Pembangunan Irigasi Desa</a:t>
                      </a:r>
                    </a:p>
                  </a:txBody>
                  <a:tcPr/>
                </a:tc>
                <a:tc>
                  <a:txBody>
                    <a:bodyPr/>
                    <a:lstStyle/>
                    <a:p>
                      <a:pPr algn="r"/>
                      <a:r>
                        <a:rPr lang="id-ID" sz="1600" dirty="0" smtClean="0">
                          <a:solidFill>
                            <a:schemeClr val="tx1"/>
                          </a:solidFill>
                          <a:latin typeface="Tahoma" pitchFamily="34" charset="0"/>
                          <a:ea typeface="Tahoma" pitchFamily="34" charset="0"/>
                          <a:cs typeface="Tahoma" pitchFamily="34" charset="0"/>
                        </a:rPr>
                        <a:t>16 Kab</a:t>
                      </a:r>
                    </a:p>
                    <a:p>
                      <a:pPr algn="r"/>
                      <a:r>
                        <a:rPr lang="id-ID" sz="1600" dirty="0" smtClean="0">
                          <a:solidFill>
                            <a:schemeClr val="tx1"/>
                          </a:solidFill>
                          <a:latin typeface="Tahoma" pitchFamily="34" charset="0"/>
                          <a:ea typeface="Tahoma" pitchFamily="34" charset="0"/>
                          <a:cs typeface="Tahoma" pitchFamily="34" charset="0"/>
                        </a:rPr>
                        <a:t>12 Kab</a:t>
                      </a:r>
                      <a:endParaRPr lang="id-ID" sz="1600" dirty="0">
                        <a:solidFill>
                          <a:schemeClr val="tx1"/>
                        </a:solidFill>
                        <a:latin typeface="Tahoma" pitchFamily="34" charset="0"/>
                        <a:ea typeface="Tahoma" pitchFamily="34" charset="0"/>
                        <a:cs typeface="Tahoma" pitchFamily="34" charset="0"/>
                      </a:endParaRPr>
                    </a:p>
                  </a:txBody>
                  <a:tcPr/>
                </a:tc>
              </a:tr>
              <a:tr h="428628">
                <a:tc>
                  <a:txBody>
                    <a:bodyPr/>
                    <a:lstStyle/>
                    <a:p>
                      <a:pPr algn="ctr"/>
                      <a:r>
                        <a:rPr lang="id-ID" sz="1600" b="1" dirty="0" smtClean="0">
                          <a:solidFill>
                            <a:schemeClr val="tx1"/>
                          </a:solidFill>
                          <a:latin typeface="Tahoma" pitchFamily="34" charset="0"/>
                          <a:ea typeface="Tahoma" pitchFamily="34" charset="0"/>
                          <a:cs typeface="Tahoma" pitchFamily="34" charset="0"/>
                        </a:rPr>
                        <a:t>4.</a:t>
                      </a:r>
                      <a:endParaRPr lang="id-ID" sz="1600" b="1" dirty="0">
                        <a:solidFill>
                          <a:schemeClr val="tx1"/>
                        </a:solidFill>
                        <a:latin typeface="Tahoma" pitchFamily="34" charset="0"/>
                        <a:ea typeface="Tahoma" pitchFamily="34" charset="0"/>
                        <a:cs typeface="Tahoma" pitchFamily="34" charset="0"/>
                      </a:endParaRPr>
                    </a:p>
                  </a:txBody>
                  <a:tcPr/>
                </a:tc>
                <a:tc gridSpan="2">
                  <a:txBody>
                    <a:bodyPr/>
                    <a:lstStyle/>
                    <a:p>
                      <a:pPr marL="228600" indent="-228600">
                        <a:buNone/>
                      </a:pPr>
                      <a:r>
                        <a:rPr lang="id-ID" sz="1600" b="1" dirty="0" smtClean="0">
                          <a:solidFill>
                            <a:schemeClr val="tx1"/>
                          </a:solidFill>
                          <a:latin typeface="Tahoma" pitchFamily="34" charset="0"/>
                          <a:ea typeface="Tahoma" pitchFamily="34" charset="0"/>
                          <a:cs typeface="Tahoma" pitchFamily="34" charset="0"/>
                        </a:rPr>
                        <a:t>Subdit Sarana dan Prasarana</a:t>
                      </a:r>
                      <a:r>
                        <a:rPr lang="id-ID" sz="1600" b="1" baseline="0" dirty="0" smtClean="0">
                          <a:solidFill>
                            <a:schemeClr val="tx1"/>
                          </a:solidFill>
                          <a:latin typeface="Tahoma" pitchFamily="34" charset="0"/>
                          <a:ea typeface="Tahoma" pitchFamily="34" charset="0"/>
                          <a:cs typeface="Tahoma" pitchFamily="34" charset="0"/>
                        </a:rPr>
                        <a:t> Elektrifikasi Desa</a:t>
                      </a:r>
                      <a:endParaRPr lang="id-ID" sz="1600" b="1" dirty="0">
                        <a:solidFill>
                          <a:schemeClr val="tx1"/>
                        </a:solidFill>
                        <a:latin typeface="Tahoma" pitchFamily="34" charset="0"/>
                        <a:ea typeface="Tahoma" pitchFamily="34" charset="0"/>
                        <a:cs typeface="Tahoma" pitchFamily="34" charset="0"/>
                      </a:endParaRPr>
                    </a:p>
                  </a:txBody>
                  <a:tcPr/>
                </a:tc>
                <a:tc hMerge="1">
                  <a:txBody>
                    <a:bodyPr/>
                    <a:lstStyle/>
                    <a:p>
                      <a:endParaRPr lang="id-ID"/>
                    </a:p>
                  </a:txBody>
                  <a:tcPr/>
                </a:tc>
              </a:tr>
              <a:tr h="642942">
                <a:tc>
                  <a:txBody>
                    <a:bodyPr/>
                    <a:lstStyle/>
                    <a:p>
                      <a:endParaRPr lang="id-ID" sz="1600" dirty="0">
                        <a:solidFill>
                          <a:schemeClr val="tx1"/>
                        </a:solidFill>
                        <a:latin typeface="Tahoma" pitchFamily="34" charset="0"/>
                        <a:ea typeface="Tahoma" pitchFamily="34" charset="0"/>
                        <a:cs typeface="Tahoma" pitchFamily="34" charset="0"/>
                      </a:endParaRPr>
                    </a:p>
                  </a:txBody>
                  <a:tcPr/>
                </a:tc>
                <a:tc>
                  <a:txBody>
                    <a:bodyPr/>
                    <a:lstStyle/>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Pembangunan Pembangkit Listrik Tenaga Diesel (PLTD)</a:t>
                      </a:r>
                    </a:p>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Pembangunan Pembangkit Listrik Tenaga Surya (PLTS)</a:t>
                      </a:r>
                      <a:endParaRPr lang="id-ID" sz="1600" dirty="0">
                        <a:solidFill>
                          <a:schemeClr val="tx1"/>
                        </a:solidFill>
                        <a:latin typeface="Tahoma" pitchFamily="34" charset="0"/>
                        <a:ea typeface="Tahoma" pitchFamily="34" charset="0"/>
                        <a:cs typeface="Tahoma" pitchFamily="34" charset="0"/>
                      </a:endParaRPr>
                    </a:p>
                  </a:txBody>
                  <a:tcPr/>
                </a:tc>
                <a:tc>
                  <a:txBody>
                    <a:bodyPr/>
                    <a:lstStyle/>
                    <a:p>
                      <a:pPr algn="r"/>
                      <a:r>
                        <a:rPr lang="id-ID" sz="1600" dirty="0" smtClean="0">
                          <a:solidFill>
                            <a:schemeClr val="tx1"/>
                          </a:solidFill>
                          <a:latin typeface="Tahoma" pitchFamily="34" charset="0"/>
                          <a:ea typeface="Tahoma" pitchFamily="34" charset="0"/>
                          <a:cs typeface="Tahoma" pitchFamily="34" charset="0"/>
                        </a:rPr>
                        <a:t>8 Kab</a:t>
                      </a:r>
                    </a:p>
                    <a:p>
                      <a:pPr algn="r"/>
                      <a:r>
                        <a:rPr lang="id-ID" sz="1600" dirty="0" smtClean="0">
                          <a:solidFill>
                            <a:schemeClr val="tx1"/>
                          </a:solidFill>
                          <a:latin typeface="Tahoma" pitchFamily="34" charset="0"/>
                          <a:ea typeface="Tahoma" pitchFamily="34" charset="0"/>
                          <a:cs typeface="Tahoma" pitchFamily="34" charset="0"/>
                        </a:rPr>
                        <a:t>7 Kab</a:t>
                      </a:r>
                      <a:endParaRPr lang="id-ID" sz="1600" dirty="0">
                        <a:solidFill>
                          <a:schemeClr val="tx1"/>
                        </a:solidFill>
                        <a:latin typeface="Tahoma" pitchFamily="34" charset="0"/>
                        <a:ea typeface="Tahoma" pitchFamily="34" charset="0"/>
                        <a:cs typeface="Tahoma" pitchFamily="34" charset="0"/>
                      </a:endParaRPr>
                    </a:p>
                  </a:txBody>
                  <a:tcPr/>
                </a:tc>
              </a:tr>
              <a:tr h="338402">
                <a:tc>
                  <a:txBody>
                    <a:bodyPr/>
                    <a:lstStyle/>
                    <a:p>
                      <a:pPr algn="ctr"/>
                      <a:r>
                        <a:rPr lang="id-ID" sz="1600" b="1" dirty="0" smtClean="0">
                          <a:solidFill>
                            <a:schemeClr val="tx1"/>
                          </a:solidFill>
                          <a:latin typeface="Tahoma" pitchFamily="34" charset="0"/>
                          <a:ea typeface="Tahoma" pitchFamily="34" charset="0"/>
                          <a:cs typeface="Tahoma" pitchFamily="34" charset="0"/>
                        </a:rPr>
                        <a:t>5.</a:t>
                      </a:r>
                      <a:endParaRPr lang="id-ID" sz="1600" b="1" dirty="0">
                        <a:solidFill>
                          <a:schemeClr val="tx1"/>
                        </a:solidFill>
                        <a:latin typeface="Tahoma" pitchFamily="34" charset="0"/>
                        <a:ea typeface="Tahoma" pitchFamily="34" charset="0"/>
                        <a:cs typeface="Tahoma" pitchFamily="34" charset="0"/>
                      </a:endParaRPr>
                    </a:p>
                  </a:txBody>
                  <a:tcPr/>
                </a:tc>
                <a:tc gridSpan="2">
                  <a:txBody>
                    <a:bodyPr/>
                    <a:lstStyle/>
                    <a:p>
                      <a:pPr marL="228600" indent="-228600">
                        <a:buNone/>
                      </a:pPr>
                      <a:r>
                        <a:rPr lang="id-ID" sz="1600" b="1" dirty="0" smtClean="0">
                          <a:solidFill>
                            <a:schemeClr val="tx1"/>
                          </a:solidFill>
                          <a:latin typeface="Tahoma" pitchFamily="34" charset="0"/>
                          <a:ea typeface="Tahoma" pitchFamily="34" charset="0"/>
                          <a:cs typeface="Tahoma" pitchFamily="34" charset="0"/>
                        </a:rPr>
                        <a:t>Subdit Sarana dan Prasarana</a:t>
                      </a:r>
                      <a:r>
                        <a:rPr lang="id-ID" sz="1600" b="1" baseline="0" dirty="0" smtClean="0">
                          <a:solidFill>
                            <a:schemeClr val="tx1"/>
                          </a:solidFill>
                          <a:latin typeface="Tahoma" pitchFamily="34" charset="0"/>
                          <a:ea typeface="Tahoma" pitchFamily="34" charset="0"/>
                          <a:cs typeface="Tahoma" pitchFamily="34" charset="0"/>
                        </a:rPr>
                        <a:t> Telekomunikasi Desa </a:t>
                      </a:r>
                      <a:endParaRPr lang="id-ID" sz="1600" b="1" dirty="0">
                        <a:solidFill>
                          <a:schemeClr val="tx1"/>
                        </a:solidFill>
                        <a:latin typeface="Tahoma" pitchFamily="34" charset="0"/>
                        <a:ea typeface="Tahoma" pitchFamily="34" charset="0"/>
                        <a:cs typeface="Tahoma" pitchFamily="34" charset="0"/>
                      </a:endParaRPr>
                    </a:p>
                  </a:txBody>
                  <a:tcPr/>
                </a:tc>
                <a:tc hMerge="1">
                  <a:txBody>
                    <a:bodyPr/>
                    <a:lstStyle/>
                    <a:p>
                      <a:endParaRPr lang="id-ID"/>
                    </a:p>
                  </a:txBody>
                  <a:tcPr/>
                </a:tc>
              </a:tr>
              <a:tr h="642942">
                <a:tc>
                  <a:txBody>
                    <a:bodyPr/>
                    <a:lstStyle/>
                    <a:p>
                      <a:endParaRPr lang="id-ID" sz="1600" dirty="0">
                        <a:solidFill>
                          <a:schemeClr val="tx1"/>
                        </a:solidFill>
                        <a:latin typeface="Tahoma" pitchFamily="34" charset="0"/>
                        <a:ea typeface="Tahoma" pitchFamily="34" charset="0"/>
                        <a:cs typeface="Tahoma" pitchFamily="34" charset="0"/>
                      </a:endParaRPr>
                    </a:p>
                  </a:txBody>
                  <a:tcPr/>
                </a:tc>
                <a:tc>
                  <a:txBody>
                    <a:bodyPr/>
                    <a:lstStyle/>
                    <a:p>
                      <a:pPr marL="228600" indent="-228600">
                        <a:buAutoNum type="alphaLcPeriod"/>
                      </a:pPr>
                      <a:r>
                        <a:rPr lang="id-ID" sz="1600" dirty="0" smtClean="0">
                          <a:solidFill>
                            <a:schemeClr val="tx1"/>
                          </a:solidFill>
                          <a:latin typeface="Tahoma" pitchFamily="34" charset="0"/>
                          <a:ea typeface="Tahoma" pitchFamily="34" charset="0"/>
                          <a:cs typeface="Tahoma" pitchFamily="34" charset="0"/>
                        </a:rPr>
                        <a:t>Pembangunan Sarana</a:t>
                      </a:r>
                      <a:r>
                        <a:rPr lang="id-ID" sz="1600" baseline="0" dirty="0" smtClean="0">
                          <a:solidFill>
                            <a:schemeClr val="tx1"/>
                          </a:solidFill>
                          <a:latin typeface="Tahoma" pitchFamily="34" charset="0"/>
                          <a:ea typeface="Tahoma" pitchFamily="34" charset="0"/>
                          <a:cs typeface="Tahoma" pitchFamily="34" charset="0"/>
                        </a:rPr>
                        <a:t> dan Prasarana Internet Desa</a:t>
                      </a:r>
                    </a:p>
                    <a:p>
                      <a:pPr marL="228600" indent="-228600">
                        <a:buAutoNum type="alphaLcPeriod"/>
                      </a:pPr>
                      <a:r>
                        <a:rPr lang="id-ID" sz="1600" baseline="0" dirty="0" smtClean="0">
                          <a:solidFill>
                            <a:schemeClr val="tx1"/>
                          </a:solidFill>
                          <a:latin typeface="Tahoma" pitchFamily="34" charset="0"/>
                          <a:ea typeface="Tahoma" pitchFamily="34" charset="0"/>
                          <a:cs typeface="Tahoma" pitchFamily="34" charset="0"/>
                        </a:rPr>
                        <a:t>Pembangunan Sarana Radio Amatir Antar Penduduk</a:t>
                      </a:r>
                      <a:endParaRPr lang="id-ID" sz="1600" dirty="0">
                        <a:solidFill>
                          <a:schemeClr val="tx1"/>
                        </a:solidFill>
                        <a:latin typeface="Tahoma" pitchFamily="34" charset="0"/>
                        <a:ea typeface="Tahoma" pitchFamily="34" charset="0"/>
                        <a:cs typeface="Tahoma" pitchFamily="34" charset="0"/>
                      </a:endParaRPr>
                    </a:p>
                  </a:txBody>
                  <a:tcPr/>
                </a:tc>
                <a:tc>
                  <a:txBody>
                    <a:bodyPr/>
                    <a:lstStyle/>
                    <a:p>
                      <a:pPr algn="r"/>
                      <a:r>
                        <a:rPr lang="id-ID" sz="1600" dirty="0" smtClean="0">
                          <a:solidFill>
                            <a:schemeClr val="tx1"/>
                          </a:solidFill>
                          <a:latin typeface="Tahoma" pitchFamily="34" charset="0"/>
                          <a:ea typeface="Tahoma" pitchFamily="34" charset="0"/>
                          <a:cs typeface="Tahoma" pitchFamily="34" charset="0"/>
                        </a:rPr>
                        <a:t>2 Kab</a:t>
                      </a:r>
                    </a:p>
                    <a:p>
                      <a:pPr algn="r"/>
                      <a:r>
                        <a:rPr lang="id-ID" sz="1600" dirty="0" smtClean="0">
                          <a:solidFill>
                            <a:schemeClr val="tx1"/>
                          </a:solidFill>
                          <a:latin typeface="Tahoma" pitchFamily="34" charset="0"/>
                          <a:ea typeface="Tahoma" pitchFamily="34" charset="0"/>
                          <a:cs typeface="Tahoma" pitchFamily="34" charset="0"/>
                        </a:rPr>
                        <a:t>5 Kab</a:t>
                      </a:r>
                      <a:endParaRPr lang="id-ID" sz="1600" dirty="0">
                        <a:solidFill>
                          <a:schemeClr val="tx1"/>
                        </a:solidFill>
                        <a:latin typeface="Tahoma" pitchFamily="34" charset="0"/>
                        <a:ea typeface="Tahoma" pitchFamily="34" charset="0"/>
                        <a:cs typeface="Tahoma" pitchFamily="34" charset="0"/>
                      </a:endParaRPr>
                    </a:p>
                  </a:txBody>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grpId="0" nodeType="withEffect">
                                  <p:stCondLst>
                                    <p:cond delay="0"/>
                                  </p:stCondLst>
                                  <p:iterate type="lt">
                                    <p:tmPct val="10000"/>
                                  </p:iterate>
                                  <p:childTnLst>
                                    <p:animClr clrSpc="rgb" dir="cw">
                                      <p:cBhvr override="childStyle">
                                        <p:cTn id="6" dur="500" autoRev="1" fill="remove"/>
                                        <p:tgtEl>
                                          <p:spTgt spid="2"/>
                                        </p:tgtEl>
                                        <p:attrNameLst>
                                          <p:attrName>style.color</p:attrName>
                                        </p:attrNameLst>
                                      </p:cBhvr>
                                      <p:to>
                                        <a:schemeClr val="accent2"/>
                                      </p:to>
                                    </p:animClr>
                                    <p:animClr clrSpc="rgb" dir="cw">
                                      <p:cBhvr>
                                        <p:cTn id="7" dur="500" autoRev="1" fill="remove"/>
                                        <p:tgtEl>
                                          <p:spTgt spid="2"/>
                                        </p:tgtEl>
                                        <p:attrNameLst>
                                          <p:attrName>fillcolor</p:attrName>
                                        </p:attrNameLst>
                                      </p:cBhvr>
                                      <p:to>
                                        <a:schemeClr val="accent2"/>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76"/>
            <a:ext cx="8572560" cy="1000108"/>
          </a:xfrm>
          <a:prstGeom prst="rect">
            <a:avLst/>
          </a:prstGeom>
          <a:solidFill>
            <a:srgbClr val="92D050"/>
          </a:solidFill>
        </p:spPr>
        <p:txBody>
          <a:bodyPr wrap="none" anchor="ctr">
            <a:scene3d>
              <a:camera prst="orthographicFront">
                <a:rot lat="0" lon="0" rev="0"/>
              </a:camera>
              <a:lightRig rig="contrasting" dir="t">
                <a:rot lat="0" lon="0" rev="4500000"/>
              </a:lightRig>
            </a:scene3d>
            <a:sp3d prstMaterial="metal">
              <a:bevelT w="127000" h="31750" prst="relaxedInset"/>
              <a:contourClr>
                <a:srgbClr val="585858"/>
              </a:contourClr>
            </a:sp3d>
          </a:bodyPr>
          <a:lstStyle/>
          <a:p>
            <a:pPr algn="ctr" fontAlgn="auto">
              <a:spcBef>
                <a:spcPts val="0"/>
              </a:spcBef>
              <a:spcAft>
                <a:spcPts val="0"/>
              </a:spcAft>
              <a:defRPr/>
            </a:pPr>
            <a:r>
              <a:rPr lang="id-ID" sz="2800" b="1" dirty="0" smtClean="0">
                <a:latin typeface="Tahoma" pitchFamily="34" charset="0"/>
                <a:ea typeface="Tahoma" pitchFamily="34" charset="0"/>
                <a:cs typeface="Tahoma" pitchFamily="34" charset="0"/>
              </a:rPr>
              <a:t>JENIS KEGIATAN PENDUKUNG LAINNYA :</a:t>
            </a:r>
          </a:p>
        </p:txBody>
      </p:sp>
      <p:sp>
        <p:nvSpPr>
          <p:cNvPr id="3" name="Rectangle 2"/>
          <p:cNvSpPr/>
          <p:nvPr/>
        </p:nvSpPr>
        <p:spPr>
          <a:xfrm>
            <a:off x="285720" y="1443841"/>
            <a:ext cx="8501122" cy="4832092"/>
          </a:xfrm>
          <a:prstGeom prst="rect">
            <a:avLst/>
          </a:prstGeom>
        </p:spPr>
        <p:txBody>
          <a:bodyPr wrap="square">
            <a:spAutoFit/>
          </a:bodyPr>
          <a:lstStyle/>
          <a:p>
            <a:pPr marL="596646" indent="-514350">
              <a:buClrTx/>
              <a:buFont typeface="+mj-lt"/>
              <a:buAutoNum type="arabicPeriod"/>
            </a:pPr>
            <a:r>
              <a:rPr lang="id-ID" sz="2200" dirty="0" smtClean="0">
                <a:latin typeface="Tahoma" pitchFamily="34" charset="0"/>
                <a:ea typeface="Tahoma" pitchFamily="34" charset="0"/>
                <a:cs typeface="Tahoma" pitchFamily="34" charset="0"/>
              </a:rPr>
              <a:t>Penyusunan Desain Kebijakan Sistem Pendataan Pembangunan Sarana dan Prasarana Desa;</a:t>
            </a:r>
          </a:p>
          <a:p>
            <a:pPr marL="596646" indent="-514350">
              <a:buClrTx/>
              <a:buFont typeface="+mj-lt"/>
              <a:buAutoNum type="arabicPeriod"/>
            </a:pPr>
            <a:r>
              <a:rPr lang="id-ID" sz="2200" dirty="0" smtClean="0">
                <a:latin typeface="Tahoma" pitchFamily="34" charset="0"/>
                <a:ea typeface="Tahoma" pitchFamily="34" charset="0"/>
                <a:cs typeface="Tahoma" pitchFamily="34" charset="0"/>
              </a:rPr>
              <a:t>Penyusunan Desain Sistem Informasi Pembangunan Sarana Prasarana Desa;</a:t>
            </a:r>
          </a:p>
          <a:p>
            <a:pPr marL="596646" indent="-514350">
              <a:buClrTx/>
              <a:buFont typeface="+mj-lt"/>
              <a:buAutoNum type="arabicPeriod"/>
            </a:pPr>
            <a:r>
              <a:rPr lang="id-ID" sz="2200" dirty="0" smtClean="0">
                <a:latin typeface="Tahoma" pitchFamily="34" charset="0"/>
                <a:ea typeface="Tahoma" pitchFamily="34" charset="0"/>
                <a:cs typeface="Tahoma" pitchFamily="34" charset="0"/>
              </a:rPr>
              <a:t>Penyusunan Rumusan Kebijakan Pembangunan Sarana dan Prasarana Desa Berbasis Partisipasi Masyarakat ;</a:t>
            </a:r>
          </a:p>
          <a:p>
            <a:pPr marL="596646" indent="-514350">
              <a:buClrTx/>
              <a:buFont typeface="+mj-lt"/>
              <a:buAutoNum type="arabicPeriod"/>
            </a:pPr>
            <a:r>
              <a:rPr lang="id-ID" sz="2200" dirty="0" smtClean="0">
                <a:latin typeface="Tahoma" pitchFamily="34" charset="0"/>
                <a:ea typeface="Tahoma" pitchFamily="34" charset="0"/>
                <a:cs typeface="Tahoma" pitchFamily="34" charset="0"/>
              </a:rPr>
              <a:t>Bimtek dan Supervisi Pembangunan Sarana dan Prasarana Permukiman Desa, Transportasi Desa, Pendukung Ekonomi Desa, Elektrifikasi Desa, Telekomunikasi Desa;</a:t>
            </a:r>
          </a:p>
          <a:p>
            <a:pPr marL="596646" indent="-514350">
              <a:buClrTx/>
              <a:buFont typeface="+mj-lt"/>
              <a:buAutoNum type="arabicPeriod"/>
            </a:pPr>
            <a:r>
              <a:rPr lang="id-ID" sz="2200" dirty="0" smtClean="0">
                <a:latin typeface="Tahoma" pitchFamily="34" charset="0"/>
                <a:ea typeface="Tahoma" pitchFamily="34" charset="0"/>
                <a:cs typeface="Tahoma" pitchFamily="34" charset="0"/>
              </a:rPr>
              <a:t>Evaluasi Pelaksanaan Kebijakan Pembangunan Sarana dan Prasarana Bidang Permukiman Desa, Transportasi Desa, Pendukung Ekonomi Desa, Elektrifikasi Desa dan Telekomunikasi Desa;</a:t>
            </a:r>
          </a:p>
          <a:p>
            <a:pPr marL="596646" indent="-514350">
              <a:buClrTx/>
              <a:buFont typeface="+mj-lt"/>
              <a:buAutoNum type="arabicPeriod"/>
            </a:pPr>
            <a:endParaRPr lang="id-ID" sz="2200" dirty="0">
              <a:latin typeface="Tahoma" pitchFamily="34" charset="0"/>
              <a:ea typeface="Tahoma" pitchFamily="34" charset="0"/>
              <a:cs typeface="Tahoma"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grpId="0" nodeType="withEffect">
                                  <p:stCondLst>
                                    <p:cond delay="0"/>
                                  </p:stCondLst>
                                  <p:iterate type="lt">
                                    <p:tmPct val="10000"/>
                                  </p:iterate>
                                  <p:childTnLst>
                                    <p:animClr clrSpc="rgb" dir="cw">
                                      <p:cBhvr override="childStyle">
                                        <p:cTn id="6" dur="500" autoRev="1" fill="remove"/>
                                        <p:tgtEl>
                                          <p:spTgt spid="2"/>
                                        </p:tgtEl>
                                        <p:attrNameLst>
                                          <p:attrName>style.color</p:attrName>
                                        </p:attrNameLst>
                                      </p:cBhvr>
                                      <p:to>
                                        <a:schemeClr val="accent2"/>
                                      </p:to>
                                    </p:animClr>
                                    <p:animClr clrSpc="rgb" dir="cw">
                                      <p:cBhvr>
                                        <p:cTn id="7" dur="500" autoRev="1" fill="remove"/>
                                        <p:tgtEl>
                                          <p:spTgt spid="2"/>
                                        </p:tgtEl>
                                        <p:attrNameLst>
                                          <p:attrName>fillcolor</p:attrName>
                                        </p:attrNameLst>
                                      </p:cBhvr>
                                      <p:to>
                                        <a:schemeClr val="accent2"/>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643206"/>
            <a:ext cx="7143800" cy="1428736"/>
          </a:xfrm>
          <a:prstGeom prst="rect">
            <a:avLst/>
          </a:prstGeom>
          <a:solidFill>
            <a:srgbClr val="92D050"/>
          </a:solidFill>
        </p:spPr>
        <p:txBody>
          <a:bodyPr wrap="none" anchor="ctr">
            <a:scene3d>
              <a:camera prst="orthographicFront">
                <a:rot lat="0" lon="0" rev="0"/>
              </a:camera>
              <a:lightRig rig="contrasting" dir="t">
                <a:rot lat="0" lon="0" rev="4500000"/>
              </a:lightRig>
            </a:scene3d>
            <a:sp3d prstMaterial="metal">
              <a:bevelT w="127000" h="31750" prst="relaxedInset"/>
              <a:contourClr>
                <a:srgbClr val="585858"/>
              </a:contourClr>
            </a:sp3d>
          </a:bodyPr>
          <a:lstStyle/>
          <a:p>
            <a:pPr algn="ctr" fontAlgn="auto">
              <a:spcBef>
                <a:spcPts val="0"/>
              </a:spcBef>
              <a:spcAft>
                <a:spcPts val="0"/>
              </a:spcAft>
              <a:defRPr/>
            </a:pPr>
            <a:r>
              <a:rPr lang="id-ID" sz="4000" b="1" dirty="0" smtClean="0">
                <a:latin typeface="Tahoma" pitchFamily="34" charset="0"/>
                <a:ea typeface="Tahoma" pitchFamily="34" charset="0"/>
                <a:cs typeface="Tahoma" pitchFamily="34" charset="0"/>
              </a:rPr>
              <a:t>TERIMA KASIH</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fill="remove" grpId="0" nodeType="withEffect">
                                  <p:stCondLst>
                                    <p:cond delay="0"/>
                                  </p:stCondLst>
                                  <p:iterate type="lt">
                                    <p:tmPct val="10000"/>
                                  </p:iterate>
                                  <p:childTnLst>
                                    <p:animClr clrSpc="rgb" dir="cw">
                                      <p:cBhvr override="childStyle">
                                        <p:cTn id="6" dur="500" autoRev="1" fill="remove"/>
                                        <p:tgtEl>
                                          <p:spTgt spid="2"/>
                                        </p:tgtEl>
                                        <p:attrNameLst>
                                          <p:attrName>style.color</p:attrName>
                                        </p:attrNameLst>
                                      </p:cBhvr>
                                      <p:to>
                                        <a:schemeClr val="accent2"/>
                                      </p:to>
                                    </p:animClr>
                                    <p:animClr clrSpc="rgb" dir="cw">
                                      <p:cBhvr>
                                        <p:cTn id="7" dur="500" autoRev="1" fill="remove"/>
                                        <p:tgtEl>
                                          <p:spTgt spid="2"/>
                                        </p:tgtEl>
                                        <p:attrNameLst>
                                          <p:attrName>fillcolor</p:attrName>
                                        </p:attrNameLst>
                                      </p:cBhvr>
                                      <p:to>
                                        <a:schemeClr val="accent2"/>
                                      </p:to>
                                    </p:animClr>
                                    <p:set>
                                      <p:cBhvr>
                                        <p:cTn id="8" dur="500" autoRev="1" fill="remove"/>
                                        <p:tgtEl>
                                          <p:spTgt spid="2"/>
                                        </p:tgtEl>
                                        <p:attrNameLst>
                                          <p:attrName>fill.type</p:attrName>
                                        </p:attrNameLst>
                                      </p:cBhvr>
                                      <p:to>
                                        <p:strVal val="solid"/>
                                      </p:to>
                                    </p:set>
                                    <p:set>
                                      <p:cBhvr>
                                        <p:cTn id="9" dur="50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id-ID" sz="3600" dirty="0" smtClean="0"/>
              <a:t>PENDAHULUAN</a:t>
            </a:r>
            <a:endParaRPr lang="id-ID" sz="3600" dirty="0"/>
          </a:p>
        </p:txBody>
      </p:sp>
      <p:sp>
        <p:nvSpPr>
          <p:cNvPr id="4" name="Content Placeholder 3"/>
          <p:cNvSpPr>
            <a:spLocks noGrp="1"/>
          </p:cNvSpPr>
          <p:nvPr>
            <p:ph idx="1"/>
          </p:nvPr>
        </p:nvSpPr>
        <p:spPr>
          <a:prstGeom prst="rect">
            <a:avLst/>
          </a:prstGeom>
        </p:spPr>
        <p:txBody>
          <a:bodyPr wrap="square">
            <a:spAutoFit/>
          </a:bodyPr>
          <a:lstStyle/>
          <a:p>
            <a:pPr marL="536575" indent="-536575" algn="just" eaLnBrk="0" fontAlgn="auto" hangingPunct="0">
              <a:spcBef>
                <a:spcPts val="600"/>
              </a:spcBef>
              <a:spcAft>
                <a:spcPts val="600"/>
              </a:spcAft>
              <a:buFont typeface="Wingdings" pitchFamily="2" charset="2"/>
              <a:buChar char="q"/>
              <a:defRPr/>
            </a:pPr>
            <a:r>
              <a:rPr lang="id-ID" sz="2000" kern="0" dirty="0" err="1">
                <a:latin typeface="Tahoma" pitchFamily="34" charset="0"/>
                <a:ea typeface="Tahoma" pitchFamily="34" charset="0"/>
                <a:cs typeface="Tahoma" pitchFamily="34" charset="0"/>
              </a:rPr>
              <a:t>P</a:t>
            </a:r>
            <a:r>
              <a:rPr lang="en-US" sz="2000" kern="0" dirty="0" err="1">
                <a:latin typeface="Tahoma" pitchFamily="34" charset="0"/>
                <a:ea typeface="Tahoma" pitchFamily="34" charset="0"/>
                <a:cs typeface="Tahoma" pitchFamily="34" charset="0"/>
              </a:rPr>
              <a:t>engentasan</a:t>
            </a:r>
            <a:r>
              <a:rPr lang="en-US" sz="2000" kern="0" dirty="0">
                <a:latin typeface="Tahoma" pitchFamily="34" charset="0"/>
                <a:ea typeface="Tahoma" pitchFamily="34" charset="0"/>
                <a:cs typeface="Tahoma" pitchFamily="34" charset="0"/>
              </a:rPr>
              <a:t>/</a:t>
            </a:r>
            <a:r>
              <a:rPr lang="en-US" sz="2000" kern="0" dirty="0" err="1">
                <a:latin typeface="Tahoma" pitchFamily="34" charset="0"/>
                <a:ea typeface="Tahoma" pitchFamily="34" charset="0"/>
                <a:cs typeface="Tahoma" pitchFamily="34" charset="0"/>
              </a:rPr>
              <a:t>penanggulangan</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kemiskinan</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merupakan</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amanat</a:t>
            </a:r>
            <a:r>
              <a:rPr lang="en-US" sz="2000" kern="0" dirty="0">
                <a:latin typeface="Tahoma" pitchFamily="34" charset="0"/>
                <a:ea typeface="Tahoma" pitchFamily="34" charset="0"/>
                <a:cs typeface="Tahoma" pitchFamily="34" charset="0"/>
              </a:rPr>
              <a:t> </a:t>
            </a:r>
            <a:r>
              <a:rPr lang="id-ID" sz="2000" b="1" kern="0" dirty="0">
                <a:latin typeface="Tahoma" pitchFamily="34" charset="0"/>
                <a:ea typeface="Tahoma" pitchFamily="34" charset="0"/>
                <a:cs typeface="Tahoma" pitchFamily="34" charset="0"/>
              </a:rPr>
              <a:t>U</a:t>
            </a:r>
            <a:r>
              <a:rPr lang="en-US" sz="2000" b="1" kern="0" dirty="0" err="1">
                <a:latin typeface="Tahoma" pitchFamily="34" charset="0"/>
                <a:ea typeface="Tahoma" pitchFamily="34" charset="0"/>
                <a:cs typeface="Tahoma" pitchFamily="34" charset="0"/>
              </a:rPr>
              <a:t>ndang</a:t>
            </a:r>
            <a:r>
              <a:rPr lang="id-ID" sz="2000" b="1" kern="0" dirty="0">
                <a:latin typeface="Tahoma" pitchFamily="34" charset="0"/>
                <a:ea typeface="Tahoma" pitchFamily="34" charset="0"/>
                <a:cs typeface="Tahoma" pitchFamily="34" charset="0"/>
              </a:rPr>
              <a:t>-U</a:t>
            </a:r>
            <a:r>
              <a:rPr lang="en-US" sz="2000" b="1" kern="0" dirty="0" err="1">
                <a:latin typeface="Tahoma" pitchFamily="34" charset="0"/>
                <a:ea typeface="Tahoma" pitchFamily="34" charset="0"/>
                <a:cs typeface="Tahoma" pitchFamily="34" charset="0"/>
              </a:rPr>
              <a:t>ndang</a:t>
            </a:r>
            <a:r>
              <a:rPr lang="en-US" sz="2000" b="1" kern="0" dirty="0">
                <a:latin typeface="Tahoma" pitchFamily="34" charset="0"/>
                <a:ea typeface="Tahoma" pitchFamily="34" charset="0"/>
                <a:cs typeface="Tahoma" pitchFamily="34" charset="0"/>
              </a:rPr>
              <a:t> </a:t>
            </a:r>
            <a:r>
              <a:rPr lang="id-ID" sz="2000" b="1" kern="0" dirty="0" err="1">
                <a:latin typeface="Tahoma" pitchFamily="34" charset="0"/>
                <a:ea typeface="Tahoma" pitchFamily="34" charset="0"/>
                <a:cs typeface="Tahoma" pitchFamily="34" charset="0"/>
              </a:rPr>
              <a:t>D</a:t>
            </a:r>
            <a:r>
              <a:rPr lang="en-US" sz="2000" b="1" kern="0" dirty="0" err="1">
                <a:latin typeface="Tahoma" pitchFamily="34" charset="0"/>
                <a:ea typeface="Tahoma" pitchFamily="34" charset="0"/>
                <a:cs typeface="Tahoma" pitchFamily="34" charset="0"/>
              </a:rPr>
              <a:t>asar</a:t>
            </a:r>
            <a:r>
              <a:rPr lang="en-US" sz="2000" b="1" kern="0" dirty="0">
                <a:latin typeface="Tahoma" pitchFamily="34" charset="0"/>
                <a:ea typeface="Tahoma" pitchFamily="34" charset="0"/>
                <a:cs typeface="Tahoma" pitchFamily="34" charset="0"/>
              </a:rPr>
              <a:t> 1945 </a:t>
            </a:r>
            <a:r>
              <a:rPr lang="id-ID" sz="2000" b="1" kern="0" dirty="0" smtClean="0">
                <a:latin typeface="Tahoma" pitchFamily="34" charset="0"/>
                <a:ea typeface="Tahoma" pitchFamily="34" charset="0"/>
                <a:cs typeface="Tahoma" pitchFamily="34" charset="0"/>
              </a:rPr>
              <a:t>: </a:t>
            </a:r>
            <a:r>
              <a:rPr lang="en-US" sz="2000" kern="0" dirty="0" err="1" smtClean="0">
                <a:latin typeface="Tahoma" pitchFamily="34" charset="0"/>
                <a:ea typeface="Tahoma" pitchFamily="34" charset="0"/>
                <a:cs typeface="Tahoma" pitchFamily="34" charset="0"/>
              </a:rPr>
              <a:t>untuk</a:t>
            </a:r>
            <a:r>
              <a:rPr lang="en-US" sz="2000" kern="0" dirty="0" smtClean="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menghargai</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melindungi</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dan</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memenuhi</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hak</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dasar</a:t>
            </a:r>
            <a:r>
              <a:rPr lang="en-US" sz="2000" kern="0" dirty="0">
                <a:latin typeface="Tahoma" pitchFamily="34" charset="0"/>
                <a:ea typeface="Tahoma" pitchFamily="34" charset="0"/>
                <a:cs typeface="Tahoma" pitchFamily="34" charset="0"/>
              </a:rPr>
              <a:t> </a:t>
            </a:r>
            <a:r>
              <a:rPr lang="en-US" sz="2000" kern="0" dirty="0" err="1" smtClean="0">
                <a:latin typeface="Tahoma" pitchFamily="34" charset="0"/>
                <a:ea typeface="Tahoma" pitchFamily="34" charset="0"/>
                <a:cs typeface="Tahoma" pitchFamily="34" charset="0"/>
              </a:rPr>
              <a:t>warga</a:t>
            </a:r>
            <a:r>
              <a:rPr lang="id-ID" sz="2000" kern="0" dirty="0" smtClean="0">
                <a:latin typeface="Tahoma" pitchFamily="34" charset="0"/>
                <a:ea typeface="Tahoma" pitchFamily="34" charset="0"/>
                <a:cs typeface="Tahoma" pitchFamily="34" charset="0"/>
              </a:rPr>
              <a:t> negara;</a:t>
            </a:r>
          </a:p>
          <a:p>
            <a:pPr marL="536575" indent="-536575" algn="just" eaLnBrk="0" fontAlgn="auto" hangingPunct="0">
              <a:spcBef>
                <a:spcPts val="600"/>
              </a:spcBef>
              <a:spcAft>
                <a:spcPts val="600"/>
              </a:spcAft>
              <a:buFont typeface="Wingdings" pitchFamily="2" charset="2"/>
              <a:buChar char="q"/>
              <a:defRPr/>
            </a:pPr>
            <a:r>
              <a:rPr lang="id-ID" sz="2000" kern="0" dirty="0" smtClean="0">
                <a:latin typeface="Tahoma" pitchFamily="34" charset="0"/>
                <a:ea typeface="Tahoma" pitchFamily="34" charset="0"/>
                <a:cs typeface="Tahoma" pitchFamily="34" charset="0"/>
              </a:rPr>
              <a:t>Terbatasnya jumlah dan jenis sarana prasarana perdesaan  dalam mendukung  aktivitas  ekonomi dan aksessibilitas masyarakat desa;</a:t>
            </a:r>
          </a:p>
          <a:p>
            <a:pPr marL="536575" indent="-536575" algn="just" eaLnBrk="0" fontAlgn="auto" hangingPunct="0">
              <a:spcBef>
                <a:spcPts val="600"/>
              </a:spcBef>
              <a:spcAft>
                <a:spcPts val="600"/>
              </a:spcAft>
              <a:buFont typeface="Wingdings" pitchFamily="2" charset="2"/>
              <a:buChar char="q"/>
              <a:defRPr/>
            </a:pPr>
            <a:r>
              <a:rPr lang="id-ID" sz="2000" kern="0" dirty="0" smtClean="0">
                <a:latin typeface="Tahoma" pitchFamily="34" charset="0"/>
                <a:ea typeface="Tahoma" pitchFamily="34" charset="0"/>
                <a:cs typeface="Tahoma" pitchFamily="34" charset="0"/>
              </a:rPr>
              <a:t>Terbatasnya pendanaan dari APBDesa dalam mendukung pembiayaan pembangunan sarana dan prasarana desa;</a:t>
            </a:r>
          </a:p>
          <a:p>
            <a:pPr marL="536575" indent="-536575" algn="just" eaLnBrk="0" fontAlgn="auto" hangingPunct="0">
              <a:spcBef>
                <a:spcPts val="600"/>
              </a:spcBef>
              <a:spcAft>
                <a:spcPts val="600"/>
              </a:spcAft>
              <a:buFont typeface="Wingdings" pitchFamily="2" charset="2"/>
              <a:buChar char="q"/>
              <a:defRPr/>
            </a:pPr>
            <a:r>
              <a:rPr lang="id-ID" sz="2000" kern="0" dirty="0" smtClean="0">
                <a:latin typeface="Tahoma" pitchFamily="34" charset="0"/>
                <a:ea typeface="Tahoma" pitchFamily="34" charset="0"/>
                <a:cs typeface="Tahoma" pitchFamily="34" charset="0"/>
              </a:rPr>
              <a:t>Terbatasnya APBD Kab/Kota untuk mendukung pendanaan pembangunan sarana dan prasarana desa’</a:t>
            </a:r>
          </a:p>
          <a:p>
            <a:pPr marL="536575" indent="-536575" algn="just" eaLnBrk="0" fontAlgn="auto" hangingPunct="0">
              <a:spcBef>
                <a:spcPts val="600"/>
              </a:spcBef>
              <a:spcAft>
                <a:spcPts val="600"/>
              </a:spcAft>
              <a:defRPr/>
            </a:pPr>
            <a:endParaRPr lang="en-US" sz="2000" kern="0" dirty="0">
              <a:latin typeface="Tahoma" pitchFamily="34" charset="0"/>
              <a:ea typeface="Tahoma" pitchFamily="34" charset="0"/>
              <a:cs typeface="Tahoma" pitchFamily="34" charset="0"/>
            </a:endParaRPr>
          </a:p>
          <a:p>
            <a:pPr marL="536575" indent="-536575" algn="just" eaLnBrk="0" fontAlgn="auto" hangingPunct="0">
              <a:spcBef>
                <a:spcPts val="600"/>
              </a:spcBef>
              <a:spcAft>
                <a:spcPts val="600"/>
              </a:spcAft>
              <a:buFont typeface="Wingdings" pitchFamily="2" charset="2"/>
              <a:buChar char="q"/>
              <a:defRPr/>
            </a:pP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rgbClr val="92D050"/>
          </a:solidFill>
        </p:spPr>
        <p:txBody>
          <a:bodyPr>
            <a:normAutofit/>
          </a:bodyPr>
          <a:lstStyle/>
          <a:p>
            <a:pPr algn="l"/>
            <a:r>
              <a:rPr lang="id-ID" sz="3200" dirty="0" smtClean="0"/>
              <a:t>Lanjutan .....</a:t>
            </a:r>
            <a:endParaRPr lang="id-ID" sz="3200" dirty="0"/>
          </a:p>
        </p:txBody>
      </p:sp>
      <p:sp>
        <p:nvSpPr>
          <p:cNvPr id="4" name="Content Placeholder 3"/>
          <p:cNvSpPr>
            <a:spLocks noGrp="1"/>
          </p:cNvSpPr>
          <p:nvPr>
            <p:ph idx="1"/>
          </p:nvPr>
        </p:nvSpPr>
        <p:spPr>
          <a:xfrm>
            <a:off x="457200" y="1600200"/>
            <a:ext cx="8229600" cy="4247317"/>
          </a:xfrm>
          <a:prstGeom prst="rect">
            <a:avLst/>
          </a:prstGeom>
        </p:spPr>
        <p:txBody>
          <a:bodyPr wrap="square">
            <a:spAutoFit/>
          </a:bodyPr>
          <a:lstStyle/>
          <a:p>
            <a:pPr marL="536575" indent="-536575" algn="just" eaLnBrk="0" fontAlgn="auto" hangingPunct="0">
              <a:spcBef>
                <a:spcPts val="600"/>
              </a:spcBef>
              <a:spcAft>
                <a:spcPts val="600"/>
              </a:spcAft>
              <a:buFont typeface="Wingdings" pitchFamily="2" charset="2"/>
              <a:buChar char="q"/>
              <a:defRPr/>
            </a:pPr>
            <a:r>
              <a:rPr lang="id-ID" sz="2000" kern="0" dirty="0" smtClean="0">
                <a:latin typeface="Tahoma" pitchFamily="34" charset="0"/>
                <a:ea typeface="Tahoma" pitchFamily="34" charset="0"/>
                <a:cs typeface="Tahoma" pitchFamily="34" charset="0"/>
              </a:rPr>
              <a:t>Kurangnya kemampuan masyarakat untuk menggali potensi dan daya dukung  untuk membangun sarana dan prasarana desa;</a:t>
            </a:r>
            <a:endParaRPr lang="en-US" sz="2000" kern="0" dirty="0">
              <a:latin typeface="Tahoma" pitchFamily="34" charset="0"/>
              <a:ea typeface="Tahoma" pitchFamily="34" charset="0"/>
              <a:cs typeface="Tahoma" pitchFamily="34" charset="0"/>
            </a:endParaRPr>
          </a:p>
          <a:p>
            <a:pPr marL="536575" indent="-536575" algn="just" eaLnBrk="0" fontAlgn="auto" hangingPunct="0">
              <a:spcBef>
                <a:spcPts val="600"/>
              </a:spcBef>
              <a:spcAft>
                <a:spcPts val="600"/>
              </a:spcAft>
              <a:buFont typeface="Wingdings" pitchFamily="2" charset="2"/>
              <a:buChar char="q"/>
              <a:defRPr/>
            </a:pPr>
            <a:r>
              <a:rPr lang="id-ID" sz="2000" kern="0" dirty="0" err="1">
                <a:latin typeface="Tahoma" pitchFamily="34" charset="0"/>
                <a:ea typeface="Tahoma" pitchFamily="34" charset="0"/>
                <a:cs typeface="Tahoma" pitchFamily="34" charset="0"/>
              </a:rPr>
              <a:t>S</a:t>
            </a:r>
            <a:r>
              <a:rPr lang="en-US" sz="2000" kern="0" dirty="0" err="1">
                <a:latin typeface="Tahoma" pitchFamily="34" charset="0"/>
                <a:ea typeface="Tahoma" pitchFamily="34" charset="0"/>
                <a:cs typeface="Tahoma" pitchFamily="34" charset="0"/>
              </a:rPr>
              <a:t>ebagai</a:t>
            </a:r>
            <a:r>
              <a:rPr lang="en-US" sz="2000" kern="0" dirty="0">
                <a:latin typeface="Tahoma" pitchFamily="34" charset="0"/>
                <a:ea typeface="Tahoma" pitchFamily="34" charset="0"/>
                <a:cs typeface="Tahoma" pitchFamily="34" charset="0"/>
              </a:rPr>
              <a:t> </a:t>
            </a:r>
            <a:r>
              <a:rPr lang="id-ID" sz="2000" kern="0" dirty="0" smtClean="0">
                <a:latin typeface="Tahoma" pitchFamily="34" charset="0"/>
                <a:ea typeface="Tahoma" pitchFamily="34" charset="0"/>
                <a:cs typeface="Tahoma" pitchFamily="34" charset="0"/>
              </a:rPr>
              <a:t>visi pembangunan nasional “Terwujudnya Indonesia yang berdaulat, mandiri dan berkepribadian Gotong Royong</a:t>
            </a:r>
            <a:r>
              <a:rPr lang="en-US" sz="2000" kern="0" dirty="0" smtClean="0">
                <a:latin typeface="Tahoma" pitchFamily="34" charset="0"/>
                <a:ea typeface="Tahoma" pitchFamily="34" charset="0"/>
                <a:cs typeface="Tahoma" pitchFamily="34" charset="0"/>
              </a:rPr>
              <a:t> yang </a:t>
            </a:r>
            <a:r>
              <a:rPr lang="en-US" sz="2000" kern="0" dirty="0" err="1">
                <a:latin typeface="Tahoma" pitchFamily="34" charset="0"/>
                <a:ea typeface="Tahoma" pitchFamily="34" charset="0"/>
                <a:cs typeface="Tahoma" pitchFamily="34" charset="0"/>
              </a:rPr>
              <a:t>tertuang</a:t>
            </a:r>
            <a:r>
              <a:rPr lang="en-US" sz="2000" kern="0" dirty="0">
                <a:latin typeface="Tahoma" pitchFamily="34" charset="0"/>
                <a:ea typeface="Tahoma" pitchFamily="34" charset="0"/>
                <a:cs typeface="Tahoma" pitchFamily="34" charset="0"/>
              </a:rPr>
              <a:t> </a:t>
            </a:r>
            <a:r>
              <a:rPr lang="en-US" sz="2000" kern="0" dirty="0" err="1">
                <a:latin typeface="Tahoma" pitchFamily="34" charset="0"/>
                <a:ea typeface="Tahoma" pitchFamily="34" charset="0"/>
                <a:cs typeface="Tahoma" pitchFamily="34" charset="0"/>
              </a:rPr>
              <a:t>dalam</a:t>
            </a:r>
            <a:r>
              <a:rPr lang="en-US" sz="2000" kern="0" dirty="0">
                <a:latin typeface="Tahoma" pitchFamily="34" charset="0"/>
                <a:ea typeface="Tahoma" pitchFamily="34" charset="0"/>
                <a:cs typeface="Tahoma" pitchFamily="34" charset="0"/>
              </a:rPr>
              <a:t> </a:t>
            </a:r>
            <a:r>
              <a:rPr lang="id-ID" sz="2000" kern="0" dirty="0" smtClean="0">
                <a:latin typeface="Tahoma" pitchFamily="34" charset="0"/>
                <a:ea typeface="Tahoma" pitchFamily="34" charset="0"/>
                <a:cs typeface="Tahoma" pitchFamily="34" charset="0"/>
              </a:rPr>
              <a:t>RPJM</a:t>
            </a:r>
            <a:r>
              <a:rPr lang="en-US" sz="2000" kern="0" dirty="0" smtClean="0">
                <a:latin typeface="Tahoma" pitchFamily="34" charset="0"/>
                <a:ea typeface="Tahoma" pitchFamily="34" charset="0"/>
                <a:cs typeface="Tahoma" pitchFamily="34" charset="0"/>
              </a:rPr>
              <a:t> 20</a:t>
            </a:r>
            <a:r>
              <a:rPr lang="id-ID" sz="2000" kern="0" dirty="0" smtClean="0">
                <a:latin typeface="Tahoma" pitchFamily="34" charset="0"/>
                <a:ea typeface="Tahoma" pitchFamily="34" charset="0"/>
                <a:cs typeface="Tahoma" pitchFamily="34" charset="0"/>
              </a:rPr>
              <a:t>1</a:t>
            </a:r>
            <a:r>
              <a:rPr lang="en-US" sz="2000" kern="0" dirty="0" smtClean="0">
                <a:latin typeface="Tahoma" pitchFamily="34" charset="0"/>
                <a:ea typeface="Tahoma" pitchFamily="34" charset="0"/>
                <a:cs typeface="Tahoma" pitchFamily="34" charset="0"/>
              </a:rPr>
              <a:t>5 </a:t>
            </a:r>
            <a:r>
              <a:rPr lang="en-US" sz="2000" kern="0" dirty="0">
                <a:latin typeface="Tahoma" pitchFamily="34" charset="0"/>
                <a:ea typeface="Tahoma" pitchFamily="34" charset="0"/>
                <a:cs typeface="Tahoma" pitchFamily="34" charset="0"/>
              </a:rPr>
              <a:t>– </a:t>
            </a:r>
            <a:r>
              <a:rPr lang="en-US" sz="2000" kern="0" dirty="0" smtClean="0">
                <a:latin typeface="Tahoma" pitchFamily="34" charset="0"/>
                <a:ea typeface="Tahoma" pitchFamily="34" charset="0"/>
                <a:cs typeface="Tahoma" pitchFamily="34" charset="0"/>
              </a:rPr>
              <a:t>201</a:t>
            </a:r>
            <a:r>
              <a:rPr lang="id-ID" sz="2000" kern="0" dirty="0" smtClean="0">
                <a:latin typeface="Tahoma" pitchFamily="34" charset="0"/>
                <a:ea typeface="Tahoma" pitchFamily="34" charset="0"/>
                <a:cs typeface="Tahoma" pitchFamily="34" charset="0"/>
              </a:rPr>
              <a:t>9;</a:t>
            </a:r>
          </a:p>
          <a:p>
            <a:pPr marL="536575" indent="-536575" algn="just" eaLnBrk="0" fontAlgn="auto" hangingPunct="0">
              <a:spcBef>
                <a:spcPts val="600"/>
              </a:spcBef>
              <a:spcAft>
                <a:spcPts val="600"/>
              </a:spcAft>
              <a:buFont typeface="Wingdings" pitchFamily="2" charset="2"/>
              <a:buChar char="q"/>
              <a:defRPr/>
            </a:pPr>
            <a:r>
              <a:rPr lang="id-ID" sz="2000" kern="0" dirty="0" smtClean="0">
                <a:latin typeface="Tahoma" pitchFamily="34" charset="0"/>
                <a:ea typeface="Tahoma" pitchFamily="34" charset="0"/>
                <a:cs typeface="Tahoma" pitchFamily="34" charset="0"/>
              </a:rPr>
              <a:t>Nawacita, Pembangunan dan Pemberdayaan Masyarakat Desa, Cita ketiga yaitu “membangun Indonesia dari pinggiran dengan memperkuat daerah-daerah dan desa dalam kerangka Negara Kesatuan;</a:t>
            </a:r>
          </a:p>
          <a:p>
            <a:pPr marL="536575" indent="-536575" algn="just" eaLnBrk="0" fontAlgn="auto" hangingPunct="0">
              <a:spcBef>
                <a:spcPts val="600"/>
              </a:spcBef>
              <a:spcAft>
                <a:spcPts val="600"/>
              </a:spcAft>
              <a:buFont typeface="Wingdings" pitchFamily="2" charset="2"/>
              <a:buChar char="q"/>
              <a:defRPr/>
            </a:pPr>
            <a:r>
              <a:rPr lang="id-ID" sz="2000" dirty="0" smtClean="0">
                <a:latin typeface="Tahoma" pitchFamily="34" charset="0"/>
                <a:ea typeface="Tahoma" pitchFamily="34" charset="0"/>
                <a:cs typeface="Tahoma" pitchFamily="34" charset="0"/>
              </a:rPr>
              <a:t>Perlu </a:t>
            </a:r>
            <a:r>
              <a:rPr lang="en-US" sz="2000" dirty="0" err="1">
                <a:latin typeface="Tahoma" pitchFamily="34" charset="0"/>
                <a:ea typeface="Tahoma" pitchFamily="34" charset="0"/>
                <a:cs typeface="Tahoma" pitchFamily="34" charset="0"/>
              </a:rPr>
              <a:t>mendorong</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percepatan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penurunan</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angka</a:t>
            </a:r>
            <a:r>
              <a:rPr lang="en-US" sz="2000" dirty="0">
                <a:latin typeface="Tahoma" pitchFamily="34" charset="0"/>
                <a:ea typeface="Tahoma" pitchFamily="34" charset="0"/>
                <a:cs typeface="Tahoma" pitchFamily="34" charset="0"/>
              </a:rPr>
              <a:t> </a:t>
            </a:r>
            <a:r>
              <a:rPr lang="en-US" sz="2000" dirty="0" err="1">
                <a:latin typeface="Tahoma" pitchFamily="34" charset="0"/>
                <a:ea typeface="Tahoma" pitchFamily="34" charset="0"/>
                <a:cs typeface="Tahoma" pitchFamily="34" charset="0"/>
              </a:rPr>
              <a:t>kemiskinan</a:t>
            </a:r>
            <a:r>
              <a:rPr lang="en-US" sz="2000" dirty="0">
                <a:latin typeface="Tahoma" pitchFamily="34" charset="0"/>
                <a:ea typeface="Tahoma" pitchFamily="34" charset="0"/>
                <a:cs typeface="Tahoma" pitchFamily="34" charset="0"/>
              </a:rPr>
              <a:t> </a:t>
            </a:r>
            <a:r>
              <a:rPr lang="id-ID" sz="2000" dirty="0" smtClean="0">
                <a:latin typeface="Tahoma" pitchFamily="34" charset="0"/>
                <a:ea typeface="Tahoma" pitchFamily="34" charset="0"/>
                <a:cs typeface="Tahoma" pitchFamily="34" charset="0"/>
              </a:rPr>
              <a:t>melalui p</a:t>
            </a:r>
            <a:r>
              <a:rPr lang="en-US" sz="2000" dirty="0" smtClean="0">
                <a:latin typeface="Tahoma" pitchFamily="34" charset="0"/>
                <a:ea typeface="Tahoma" pitchFamily="34" charset="0"/>
                <a:cs typeface="Tahoma" pitchFamily="34" charset="0"/>
              </a:rPr>
              <a:t>e</a:t>
            </a:r>
            <a:r>
              <a:rPr lang="id-ID" sz="2000" dirty="0" smtClean="0">
                <a:latin typeface="Tahoma" pitchFamily="34" charset="0"/>
                <a:ea typeface="Tahoma" pitchFamily="34" charset="0"/>
                <a:cs typeface="Tahoma" pitchFamily="34" charset="0"/>
              </a:rPr>
              <a:t>mbangunan sarana-prasarana desa untuk mendukung peningkatan pendapatan dan kesejahteraan masyarakat desa</a:t>
            </a: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7158" y="285728"/>
            <a:ext cx="8215369" cy="571504"/>
          </a:xfrm>
          <a:solidFill>
            <a:srgbClr val="92D050"/>
          </a:solidFill>
        </p:spPr>
        <p:txBody>
          <a:bodyPr rtlCol="0">
            <a:normAutofit/>
          </a:bodyPr>
          <a:lstStyle/>
          <a:p>
            <a:pPr algn="ctr" eaLnBrk="1" fontAlgn="auto" hangingPunct="1">
              <a:spcAft>
                <a:spcPts val="0"/>
              </a:spcAft>
              <a:defRPr/>
            </a:pPr>
            <a:r>
              <a:rPr lang="id-ID" sz="2800" dirty="0" smtClean="0">
                <a:latin typeface="+mn-lt"/>
              </a:rPr>
              <a:t>DASAR KEBIJAKAN</a:t>
            </a:r>
            <a:endParaRPr lang="en-US" sz="2800" dirty="0">
              <a:latin typeface="+mn-lt"/>
            </a:endParaRPr>
          </a:p>
        </p:txBody>
      </p:sp>
      <p:sp>
        <p:nvSpPr>
          <p:cNvPr id="47108" name="Slide Number Placeholder 1"/>
          <p:cNvSpPr txBox="1">
            <a:spLocks/>
          </p:cNvSpPr>
          <p:nvPr/>
        </p:nvSpPr>
        <p:spPr bwMode="auto">
          <a:xfrm>
            <a:off x="7029450" y="6627813"/>
            <a:ext cx="9715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fontAlgn="base" hangingPunct="1">
              <a:spcBef>
                <a:spcPct val="0"/>
              </a:spcBef>
              <a:spcAft>
                <a:spcPct val="0"/>
              </a:spcAft>
            </a:pPr>
            <a:r>
              <a:rPr lang="id-ID" altLang="en-US" sz="900" b="1">
                <a:solidFill>
                  <a:prstClr val="black"/>
                </a:solidFill>
                <a:ea typeface="MS PGothic" panose="020B0600070205080204" pitchFamily="34" charset="-128"/>
                <a:cs typeface="Times New Roman" panose="02020603050405020304" pitchFamily="18" charset="0"/>
              </a:rPr>
              <a:t>Slide - </a:t>
            </a:r>
            <a:fld id="{AC76D351-845E-4820-88FF-6F97DDE2E0C7}" type="slidenum">
              <a:rPr lang="id-ID" altLang="en-US" sz="900" b="1">
                <a:solidFill>
                  <a:prstClr val="black"/>
                </a:solidFill>
                <a:ea typeface="MS PGothic" panose="020B0600070205080204" pitchFamily="34" charset="-128"/>
                <a:cs typeface="Times New Roman" panose="02020603050405020304" pitchFamily="18" charset="0"/>
              </a:rPr>
              <a:pPr algn="r" eaLnBrk="1" fontAlgn="base" hangingPunct="1">
                <a:spcBef>
                  <a:spcPct val="0"/>
                </a:spcBef>
                <a:spcAft>
                  <a:spcPct val="0"/>
                </a:spcAft>
              </a:pPr>
              <a:t>5</a:t>
            </a:fld>
            <a:endParaRPr lang="id-ID" altLang="en-US" sz="900" b="1">
              <a:solidFill>
                <a:prstClr val="black"/>
              </a:solidFill>
              <a:ea typeface="MS PGothic" panose="020B0600070205080204" pitchFamily="34" charset="-128"/>
              <a:cs typeface="Times New Roman" panose="02020603050405020304" pitchFamily="18" charset="0"/>
            </a:endParaRPr>
          </a:p>
        </p:txBody>
      </p:sp>
      <p:pic>
        <p:nvPicPr>
          <p:cNvPr id="6" name="Picture 3"/>
          <p:cNvPicPr>
            <a:picLocks noChangeAspect="1" noChangeArrowheads="1"/>
          </p:cNvPicPr>
          <p:nvPr/>
        </p:nvPicPr>
        <p:blipFill>
          <a:blip r:embed="rId3" cstate="print"/>
          <a:srcRect l="14641" t="2083" r="15666" b="4166"/>
          <a:stretch>
            <a:fillRect/>
          </a:stretch>
        </p:blipFill>
        <p:spPr bwMode="auto">
          <a:xfrm>
            <a:off x="285720" y="928670"/>
            <a:ext cx="8356674" cy="5929330"/>
          </a:xfrm>
          <a:prstGeom prst="rect">
            <a:avLst/>
          </a:prstGeom>
          <a:ln/>
        </p:spPr>
        <p:style>
          <a:lnRef idx="0">
            <a:schemeClr val="accent5"/>
          </a:lnRef>
          <a:fillRef idx="3">
            <a:schemeClr val="accent5"/>
          </a:fillRef>
          <a:effectRef idx="3">
            <a:schemeClr val="accent5"/>
          </a:effectRef>
          <a:fontRef idx="minor">
            <a:schemeClr val="lt1"/>
          </a:fontRef>
        </p:style>
      </p:pic>
    </p:spTree>
    <p:extLst>
      <p:ext uri="{BB962C8B-B14F-4D97-AF65-F5344CB8AC3E}">
        <p14:creationId xmlns="" xmlns:p14="http://schemas.microsoft.com/office/powerpoint/2010/main" val="64089230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143108" y="1214422"/>
            <a:ext cx="4929222" cy="571504"/>
          </a:xfrm>
        </p:spPr>
        <p:style>
          <a:lnRef idx="0">
            <a:schemeClr val="accent5"/>
          </a:lnRef>
          <a:fillRef idx="3">
            <a:schemeClr val="accent5"/>
          </a:fillRef>
          <a:effectRef idx="3">
            <a:schemeClr val="accent5"/>
          </a:effectRef>
          <a:fontRef idx="minor">
            <a:schemeClr val="lt1"/>
          </a:fontRef>
        </p:style>
        <p:txBody>
          <a:bodyPr anchor="t">
            <a:normAutofit/>
          </a:bodyPr>
          <a:lstStyle/>
          <a:p>
            <a:pPr algn="ctr"/>
            <a:r>
              <a:rPr lang="en-US" sz="2400" b="1" kern="0" dirty="0" smtClean="0">
                <a:solidFill>
                  <a:schemeClr val="bg1"/>
                </a:solidFill>
                <a:latin typeface="Arial Black" pitchFamily="34" charset="0"/>
              </a:rPr>
              <a:t>KEWENANGAN DESA</a:t>
            </a:r>
            <a:endParaRPr lang="en-US" sz="2400" dirty="0">
              <a:solidFill>
                <a:schemeClr val="bg1"/>
              </a:solidFill>
            </a:endParaRPr>
          </a:p>
        </p:txBody>
      </p:sp>
      <p:grpSp>
        <p:nvGrpSpPr>
          <p:cNvPr id="2" name="Group 38"/>
          <p:cNvGrpSpPr/>
          <p:nvPr/>
        </p:nvGrpSpPr>
        <p:grpSpPr>
          <a:xfrm>
            <a:off x="714349" y="1928802"/>
            <a:ext cx="7820052" cy="4357719"/>
            <a:chOff x="457200" y="1752601"/>
            <a:chExt cx="8077200" cy="4475918"/>
          </a:xfrm>
        </p:grpSpPr>
        <p:grpSp>
          <p:nvGrpSpPr>
            <p:cNvPr id="3" name="Group 37"/>
            <p:cNvGrpSpPr/>
            <p:nvPr/>
          </p:nvGrpSpPr>
          <p:grpSpPr>
            <a:xfrm>
              <a:off x="3200400" y="1752601"/>
              <a:ext cx="5334000" cy="2743199"/>
              <a:chOff x="3200400" y="1752602"/>
              <a:chExt cx="5334000" cy="3200398"/>
            </a:xfrm>
          </p:grpSpPr>
          <p:grpSp>
            <p:nvGrpSpPr>
              <p:cNvPr id="4" name="Group 35"/>
              <p:cNvGrpSpPr>
                <a:grpSpLocks/>
              </p:cNvGrpSpPr>
              <p:nvPr/>
            </p:nvGrpSpPr>
            <p:grpSpPr bwMode="auto">
              <a:xfrm>
                <a:off x="3200400" y="1752602"/>
                <a:ext cx="5334000" cy="1038468"/>
                <a:chOff x="912" y="1008"/>
                <a:chExt cx="3984" cy="1063"/>
              </a:xfrm>
            </p:grpSpPr>
            <p:sp>
              <p:nvSpPr>
                <p:cNvPr id="89124" name="AutoShape 36"/>
                <p:cNvSpPr>
                  <a:spLocks noChangeArrowheads="1"/>
                </p:cNvSpPr>
                <p:nvPr/>
              </p:nvSpPr>
              <p:spPr bwMode="gray">
                <a:xfrm>
                  <a:off x="912" y="1008"/>
                  <a:ext cx="3984" cy="9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5" name="Group 37"/>
                <p:cNvGrpSpPr>
                  <a:grpSpLocks/>
                </p:cNvGrpSpPr>
                <p:nvPr/>
              </p:nvGrpSpPr>
              <p:grpSpPr bwMode="auto">
                <a:xfrm>
                  <a:off x="999" y="1092"/>
                  <a:ext cx="768" cy="804"/>
                  <a:chOff x="999" y="1092"/>
                  <a:chExt cx="768" cy="804"/>
                </a:xfrm>
              </p:grpSpPr>
              <p:sp>
                <p:nvSpPr>
                  <p:cNvPr id="89126" name="AutoShape 38"/>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89127" name="Freeform 39"/>
                  <p:cNvSpPr>
                    <a:spLocks/>
                  </p:cNvSpPr>
                  <p:nvPr/>
                </p:nvSpPr>
                <p:spPr bwMode="gray">
                  <a:xfrm>
                    <a:off x="1047" y="1140"/>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89128" name="Text Box 40"/>
                  <p:cNvSpPr txBox="1">
                    <a:spLocks noChangeArrowheads="1"/>
                  </p:cNvSpPr>
                  <p:nvPr/>
                </p:nvSpPr>
                <p:spPr bwMode="gray">
                  <a:xfrm>
                    <a:off x="1197" y="1121"/>
                    <a:ext cx="309" cy="775"/>
                  </a:xfrm>
                  <a:prstGeom prst="rect">
                    <a:avLst/>
                  </a:prstGeom>
                  <a:noFill/>
                  <a:ln w="9525" algn="ctr">
                    <a:noFill/>
                    <a:miter lim="800000"/>
                    <a:headEnd/>
                    <a:tailEnd/>
                  </a:ln>
                  <a:effectLst>
                    <a:outerShdw dist="35921" dir="2700000" algn="ctr" rotWithShape="0">
                      <a:schemeClr val="tx1"/>
                    </a:outerShdw>
                  </a:effectLst>
                </p:spPr>
                <p:txBody>
                  <a:bodyPr wrap="square">
                    <a:spAutoFit/>
                  </a:bodyPr>
                  <a:lstStyle/>
                  <a:p>
                    <a:pPr algn="ctr" eaLnBrk="0" hangingPunct="0"/>
                    <a:r>
                      <a:rPr lang="en-US" sz="2800" dirty="0" smtClean="0">
                        <a:solidFill>
                          <a:srgbClr val="FFFFFF"/>
                        </a:solidFill>
                        <a:effectLst>
                          <a:outerShdw blurRad="38100" dist="38100" dir="2700000" algn="tl">
                            <a:srgbClr val="C0C0C0"/>
                          </a:outerShdw>
                        </a:effectLst>
                      </a:rPr>
                      <a:t>1</a:t>
                    </a:r>
                    <a:endParaRPr lang="en-US" sz="2800" dirty="0">
                      <a:solidFill>
                        <a:srgbClr val="FFFFFF"/>
                      </a:solidFill>
                      <a:effectLst>
                        <a:outerShdw blurRad="38100" dist="38100" dir="2700000" algn="tl">
                          <a:srgbClr val="C0C0C0"/>
                        </a:outerShdw>
                      </a:effectLst>
                    </a:endParaRPr>
                  </a:p>
                </p:txBody>
              </p:sp>
            </p:grpSp>
            <p:sp>
              <p:nvSpPr>
                <p:cNvPr id="89129" name="Text Box 41"/>
                <p:cNvSpPr txBox="1">
                  <a:spLocks noChangeArrowheads="1"/>
                </p:cNvSpPr>
                <p:nvPr/>
              </p:nvSpPr>
              <p:spPr bwMode="gray">
                <a:xfrm>
                  <a:off x="1872" y="1205"/>
                  <a:ext cx="2928" cy="866"/>
                </a:xfrm>
                <a:prstGeom prst="rect">
                  <a:avLst/>
                </a:prstGeom>
                <a:noFill/>
                <a:ln w="9525" algn="ctr">
                  <a:noFill/>
                  <a:miter lim="800000"/>
                  <a:headEnd/>
                  <a:tailEnd/>
                </a:ln>
                <a:effectLst/>
              </p:spPr>
              <p:txBody>
                <a:bodyPr>
                  <a:spAutoFit/>
                </a:bodyPr>
                <a:lstStyle/>
                <a:p>
                  <a:pPr eaLnBrk="0" hangingPunct="0"/>
                  <a:r>
                    <a:rPr lang="en-US" sz="1600" dirty="0" err="1" smtClean="0"/>
                    <a:t>Penyelenggaraan</a:t>
                  </a:r>
                  <a:r>
                    <a:rPr lang="en-US" sz="1600" dirty="0" smtClean="0"/>
                    <a:t> </a:t>
                  </a:r>
                  <a:r>
                    <a:rPr lang="en-US" sz="1600" dirty="0" err="1" smtClean="0"/>
                    <a:t>Pemerintahan</a:t>
                  </a:r>
                  <a:r>
                    <a:rPr lang="en-US" sz="1600" dirty="0" smtClean="0"/>
                    <a:t> </a:t>
                  </a:r>
                  <a:r>
                    <a:rPr lang="en-US" sz="1600" dirty="0" err="1" smtClean="0"/>
                    <a:t>Desa</a:t>
                  </a:r>
                  <a:r>
                    <a:rPr lang="en-US" sz="1600" dirty="0" smtClean="0">
                      <a:solidFill>
                        <a:srgbClr val="000000"/>
                      </a:solidFill>
                    </a:rPr>
                    <a:t>.</a:t>
                  </a:r>
                  <a:endParaRPr lang="en-US" sz="1600" dirty="0">
                    <a:solidFill>
                      <a:srgbClr val="000000"/>
                    </a:solidFill>
                  </a:endParaRPr>
                </a:p>
              </p:txBody>
            </p:sp>
          </p:grpSp>
          <p:grpSp>
            <p:nvGrpSpPr>
              <p:cNvPr id="6" name="Group 42"/>
              <p:cNvGrpSpPr>
                <a:grpSpLocks/>
              </p:cNvGrpSpPr>
              <p:nvPr/>
            </p:nvGrpSpPr>
            <p:grpSpPr bwMode="auto">
              <a:xfrm>
                <a:off x="3200400" y="2855094"/>
                <a:ext cx="5334000" cy="1066805"/>
                <a:chOff x="912" y="1999"/>
                <a:chExt cx="3984" cy="1021"/>
              </a:xfrm>
            </p:grpSpPr>
            <p:sp>
              <p:nvSpPr>
                <p:cNvPr id="89131" name="AutoShape 43"/>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7" name="Group 44"/>
                <p:cNvGrpSpPr>
                  <a:grpSpLocks/>
                </p:cNvGrpSpPr>
                <p:nvPr/>
              </p:nvGrpSpPr>
              <p:grpSpPr bwMode="auto">
                <a:xfrm>
                  <a:off x="999" y="1999"/>
                  <a:ext cx="768" cy="847"/>
                  <a:chOff x="999" y="1999"/>
                  <a:chExt cx="768" cy="847"/>
                </a:xfrm>
              </p:grpSpPr>
              <p:sp>
                <p:nvSpPr>
                  <p:cNvPr id="89133" name="AutoShape 45"/>
                  <p:cNvSpPr>
                    <a:spLocks noChangeArrowheads="1"/>
                  </p:cNvSpPr>
                  <p:nvPr/>
                </p:nvSpPr>
                <p:spPr bwMode="gray">
                  <a:xfrm>
                    <a:off x="999" y="2100"/>
                    <a:ext cx="768" cy="746"/>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headEnd/>
                    <a:tailEnd/>
                  </a:ln>
                  <a:effectLst/>
                </p:spPr>
                <p:txBody>
                  <a:bodyPr wrap="none" anchor="ctr"/>
                  <a:lstStyle/>
                  <a:p>
                    <a:endParaRPr lang="en-US"/>
                  </a:p>
                </p:txBody>
              </p:sp>
              <p:sp>
                <p:nvSpPr>
                  <p:cNvPr id="89134" name="Freeform 46"/>
                  <p:cNvSpPr>
                    <a:spLocks/>
                  </p:cNvSpPr>
                  <p:nvPr/>
                </p:nvSpPr>
                <p:spPr bwMode="gray">
                  <a:xfrm>
                    <a:off x="1047" y="214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endParaRPr lang="en-US"/>
                  </a:p>
                </p:txBody>
              </p:sp>
              <p:sp>
                <p:nvSpPr>
                  <p:cNvPr id="89135" name="Text Box 47"/>
                  <p:cNvSpPr txBox="1">
                    <a:spLocks noChangeArrowheads="1"/>
                  </p:cNvSpPr>
                  <p:nvPr/>
                </p:nvSpPr>
                <p:spPr bwMode="gray">
                  <a:xfrm>
                    <a:off x="1140" y="1999"/>
                    <a:ext cx="455" cy="724"/>
                  </a:xfrm>
                  <a:prstGeom prst="rect">
                    <a:avLst/>
                  </a:prstGeom>
                  <a:noFill/>
                  <a:ln w="9525" algn="ctr">
                    <a:noFill/>
                    <a:miter lim="800000"/>
                    <a:headEnd/>
                    <a:tailEnd/>
                  </a:ln>
                  <a:effectLst>
                    <a:outerShdw dist="35921" dir="2700000" algn="ctr" rotWithShape="0">
                      <a:schemeClr val="tx1"/>
                    </a:outerShdw>
                  </a:effectLst>
                </p:spPr>
                <p:txBody>
                  <a:bodyPr wrap="square">
                    <a:spAutoFit/>
                  </a:bodyPr>
                  <a:lstStyle/>
                  <a:p>
                    <a:pPr algn="ctr" eaLnBrk="0" hangingPunct="0"/>
                    <a:r>
                      <a:rPr lang="en-US" sz="2800" dirty="0" smtClean="0">
                        <a:solidFill>
                          <a:srgbClr val="FFFFFF"/>
                        </a:solidFill>
                        <a:effectLst>
                          <a:outerShdw blurRad="38100" dist="38100" dir="2700000" algn="tl">
                            <a:srgbClr val="C0C0C0"/>
                          </a:outerShdw>
                        </a:effectLst>
                      </a:rPr>
                      <a:t>2</a:t>
                    </a:r>
                    <a:endParaRPr lang="en-US" sz="2800" dirty="0">
                      <a:solidFill>
                        <a:srgbClr val="FFFFFF"/>
                      </a:solidFill>
                      <a:effectLst>
                        <a:outerShdw blurRad="38100" dist="38100" dir="2700000" algn="tl">
                          <a:srgbClr val="C0C0C0"/>
                        </a:outerShdw>
                      </a:effectLst>
                    </a:endParaRPr>
                  </a:p>
                </p:txBody>
              </p:sp>
            </p:grpSp>
            <p:sp>
              <p:nvSpPr>
                <p:cNvPr id="89136" name="Text Box 48"/>
                <p:cNvSpPr txBox="1">
                  <a:spLocks noChangeArrowheads="1"/>
                </p:cNvSpPr>
                <p:nvPr/>
              </p:nvSpPr>
              <p:spPr bwMode="gray">
                <a:xfrm>
                  <a:off x="1872" y="2210"/>
                  <a:ext cx="2928" cy="810"/>
                </a:xfrm>
                <a:prstGeom prst="rect">
                  <a:avLst/>
                </a:prstGeom>
                <a:noFill/>
                <a:ln w="9525" algn="ctr">
                  <a:noFill/>
                  <a:miter lim="800000"/>
                  <a:headEnd/>
                  <a:tailEnd/>
                </a:ln>
                <a:effectLst/>
              </p:spPr>
              <p:txBody>
                <a:bodyPr>
                  <a:spAutoFit/>
                </a:bodyPr>
                <a:lstStyle/>
                <a:p>
                  <a:pPr eaLnBrk="0" hangingPunct="0"/>
                  <a:r>
                    <a:rPr lang="en-US" sz="1600" dirty="0" err="1" smtClean="0"/>
                    <a:t>Pelaksanaan</a:t>
                  </a:r>
                  <a:r>
                    <a:rPr lang="en-US" sz="1600" dirty="0" smtClean="0"/>
                    <a:t> </a:t>
                  </a:r>
                  <a:r>
                    <a:rPr lang="en-US" sz="1600" dirty="0" smtClean="0">
                      <a:solidFill>
                        <a:srgbClr val="FF0000"/>
                      </a:solidFill>
                    </a:rPr>
                    <a:t>PEMBANGUNAN DESA</a:t>
                  </a:r>
                  <a:endParaRPr lang="en-US" sz="1600" dirty="0">
                    <a:solidFill>
                      <a:srgbClr val="000000"/>
                    </a:solidFill>
                  </a:endParaRPr>
                </a:p>
              </p:txBody>
            </p:sp>
          </p:grpSp>
          <p:grpSp>
            <p:nvGrpSpPr>
              <p:cNvPr id="8" name="Group 49"/>
              <p:cNvGrpSpPr>
                <a:grpSpLocks/>
              </p:cNvGrpSpPr>
              <p:nvPr/>
            </p:nvGrpSpPr>
            <p:grpSpPr bwMode="auto">
              <a:xfrm>
                <a:off x="3200400" y="4000085"/>
                <a:ext cx="5334000" cy="952915"/>
                <a:chOff x="912" y="3036"/>
                <a:chExt cx="3984" cy="912"/>
              </a:xfrm>
            </p:grpSpPr>
            <p:sp>
              <p:nvSpPr>
                <p:cNvPr id="89138" name="AutoShape 50"/>
                <p:cNvSpPr>
                  <a:spLocks noChangeArrowheads="1"/>
                </p:cNvSpPr>
                <p:nvPr/>
              </p:nvSpPr>
              <p:spPr bwMode="gray">
                <a:xfrm>
                  <a:off x="912" y="3036"/>
                  <a:ext cx="3984" cy="912"/>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9" name="Group 51"/>
                <p:cNvGrpSpPr>
                  <a:grpSpLocks/>
                </p:cNvGrpSpPr>
                <p:nvPr/>
              </p:nvGrpSpPr>
              <p:grpSpPr bwMode="auto">
                <a:xfrm>
                  <a:off x="999" y="3120"/>
                  <a:ext cx="768" cy="810"/>
                  <a:chOff x="999" y="3120"/>
                  <a:chExt cx="768" cy="810"/>
                </a:xfrm>
              </p:grpSpPr>
              <p:sp>
                <p:nvSpPr>
                  <p:cNvPr id="89140" name="AutoShape 52"/>
                  <p:cNvSpPr>
                    <a:spLocks noChangeArrowheads="1"/>
                  </p:cNvSpPr>
                  <p:nvPr/>
                </p:nvSpPr>
                <p:spPr bwMode="gray">
                  <a:xfrm>
                    <a:off x="999" y="3120"/>
                    <a:ext cx="768" cy="746"/>
                  </a:xfrm>
                  <a:prstGeom prst="roundRect">
                    <a:avLst>
                      <a:gd name="adj" fmla="val 11921"/>
                    </a:avLst>
                  </a:prstGeom>
                  <a:gradFill rotWithShape="1">
                    <a:gsLst>
                      <a:gs pos="0">
                        <a:schemeClr val="accent2">
                          <a:gamma/>
                          <a:tint val="63529"/>
                          <a:invGamma/>
                        </a:schemeClr>
                      </a:gs>
                      <a:gs pos="100000">
                        <a:schemeClr val="accent2"/>
                      </a:gs>
                    </a:gsLst>
                    <a:lin ang="5400000" scaled="1"/>
                  </a:gradFill>
                  <a:ln w="38100">
                    <a:solidFill>
                      <a:schemeClr val="bg1"/>
                    </a:solidFill>
                    <a:round/>
                    <a:headEnd/>
                    <a:tailEnd/>
                  </a:ln>
                  <a:effectLst/>
                </p:spPr>
                <p:txBody>
                  <a:bodyPr wrap="none" anchor="ctr"/>
                  <a:lstStyle/>
                  <a:p>
                    <a:endParaRPr lang="en-US"/>
                  </a:p>
                </p:txBody>
              </p:sp>
              <p:sp>
                <p:nvSpPr>
                  <p:cNvPr id="89141" name="Freeform 53"/>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89142" name="Text Box 54"/>
                  <p:cNvSpPr txBox="1">
                    <a:spLocks noChangeArrowheads="1"/>
                  </p:cNvSpPr>
                  <p:nvPr/>
                </p:nvSpPr>
                <p:spPr bwMode="gray">
                  <a:xfrm>
                    <a:off x="1197" y="3206"/>
                    <a:ext cx="309" cy="724"/>
                  </a:xfrm>
                  <a:prstGeom prst="rect">
                    <a:avLst/>
                  </a:prstGeom>
                  <a:noFill/>
                  <a:ln w="9525" algn="ctr">
                    <a:noFill/>
                    <a:miter lim="800000"/>
                    <a:headEnd/>
                    <a:tailEnd/>
                  </a:ln>
                  <a:effectLst>
                    <a:outerShdw dist="35921" dir="2700000" algn="ctr" rotWithShape="0">
                      <a:schemeClr val="tx1"/>
                    </a:outerShdw>
                  </a:effectLst>
                </p:spPr>
                <p:txBody>
                  <a:bodyPr wrap="square">
                    <a:spAutoFit/>
                  </a:bodyPr>
                  <a:lstStyle/>
                  <a:p>
                    <a:pPr algn="ctr" eaLnBrk="0" hangingPunct="0"/>
                    <a:r>
                      <a:rPr lang="en-US" sz="2800" dirty="0" smtClean="0">
                        <a:solidFill>
                          <a:srgbClr val="FFFFFF"/>
                        </a:solidFill>
                        <a:effectLst>
                          <a:outerShdw blurRad="38100" dist="38100" dir="2700000" algn="tl">
                            <a:srgbClr val="C0C0C0"/>
                          </a:outerShdw>
                        </a:effectLst>
                      </a:rPr>
                      <a:t>3</a:t>
                    </a:r>
                    <a:endParaRPr lang="en-US" sz="2800" dirty="0">
                      <a:solidFill>
                        <a:srgbClr val="FFFFFF"/>
                      </a:solidFill>
                      <a:effectLst>
                        <a:outerShdw blurRad="38100" dist="38100" dir="2700000" algn="tl">
                          <a:srgbClr val="C0C0C0"/>
                        </a:outerShdw>
                      </a:effectLst>
                    </a:endParaRPr>
                  </a:p>
                </p:txBody>
              </p:sp>
            </p:grpSp>
            <p:sp>
              <p:nvSpPr>
                <p:cNvPr id="89143" name="Text Box 55"/>
                <p:cNvSpPr txBox="1">
                  <a:spLocks noChangeArrowheads="1"/>
                </p:cNvSpPr>
                <p:nvPr/>
              </p:nvSpPr>
              <p:spPr bwMode="gray">
                <a:xfrm>
                  <a:off x="1872" y="3206"/>
                  <a:ext cx="2928" cy="469"/>
                </a:xfrm>
                <a:prstGeom prst="rect">
                  <a:avLst/>
                </a:prstGeom>
                <a:noFill/>
                <a:ln w="9525" algn="ctr">
                  <a:noFill/>
                  <a:miter lim="800000"/>
                  <a:headEnd/>
                  <a:tailEnd/>
                </a:ln>
                <a:effectLst/>
              </p:spPr>
              <p:txBody>
                <a:bodyPr>
                  <a:spAutoFit/>
                </a:bodyPr>
                <a:lstStyle/>
                <a:p>
                  <a:pPr eaLnBrk="0" hangingPunct="0"/>
                  <a:r>
                    <a:rPr lang="en-US" sz="1600" dirty="0" err="1" smtClean="0"/>
                    <a:t>Pembinaan</a:t>
                  </a:r>
                  <a:r>
                    <a:rPr lang="en-US" sz="1600" dirty="0" smtClean="0"/>
                    <a:t> </a:t>
                  </a:r>
                  <a:r>
                    <a:rPr lang="en-US" sz="1600" dirty="0" err="1" smtClean="0"/>
                    <a:t>Kemasyarakatan</a:t>
                  </a:r>
                  <a:r>
                    <a:rPr lang="en-US" sz="1600" dirty="0" smtClean="0"/>
                    <a:t> </a:t>
                  </a:r>
                  <a:r>
                    <a:rPr lang="en-US" sz="1600" dirty="0" err="1" smtClean="0"/>
                    <a:t>Desa</a:t>
                  </a:r>
                  <a:endParaRPr lang="en-US" sz="1600" dirty="0">
                    <a:solidFill>
                      <a:srgbClr val="000000"/>
                    </a:solidFill>
                  </a:endParaRPr>
                </a:p>
              </p:txBody>
            </p:sp>
          </p:grpSp>
        </p:grpSp>
        <p:grpSp>
          <p:nvGrpSpPr>
            <p:cNvPr id="10" name="Group 49"/>
            <p:cNvGrpSpPr>
              <a:grpSpLocks/>
            </p:cNvGrpSpPr>
            <p:nvPr/>
          </p:nvGrpSpPr>
          <p:grpSpPr bwMode="auto">
            <a:xfrm>
              <a:off x="3200400" y="4648198"/>
              <a:ext cx="5334000" cy="1580321"/>
              <a:chOff x="912" y="3036"/>
              <a:chExt cx="3984" cy="954"/>
            </a:xfrm>
          </p:grpSpPr>
          <p:sp>
            <p:nvSpPr>
              <p:cNvPr id="28" name="AutoShape 50"/>
              <p:cNvSpPr>
                <a:spLocks noChangeArrowheads="1"/>
              </p:cNvSpPr>
              <p:nvPr/>
            </p:nvSpPr>
            <p:spPr bwMode="gray">
              <a:xfrm>
                <a:off x="912" y="3036"/>
                <a:ext cx="3984" cy="919"/>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11" name="Group 51"/>
              <p:cNvGrpSpPr>
                <a:grpSpLocks/>
              </p:cNvGrpSpPr>
              <p:nvPr/>
            </p:nvGrpSpPr>
            <p:grpSpPr bwMode="auto">
              <a:xfrm>
                <a:off x="999" y="3120"/>
                <a:ext cx="768" cy="746"/>
                <a:chOff x="999" y="3120"/>
                <a:chExt cx="768" cy="746"/>
              </a:xfrm>
            </p:grpSpPr>
            <p:sp>
              <p:nvSpPr>
                <p:cNvPr id="31" name="AutoShape 52"/>
                <p:cNvSpPr>
                  <a:spLocks noChangeArrowheads="1"/>
                </p:cNvSpPr>
                <p:nvPr/>
              </p:nvSpPr>
              <p:spPr bwMode="gray">
                <a:xfrm>
                  <a:off x="999" y="3120"/>
                  <a:ext cx="768" cy="746"/>
                </a:xfrm>
                <a:prstGeom prst="roundRect">
                  <a:avLst>
                    <a:gd name="adj" fmla="val 11921"/>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32" name="Freeform 53"/>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33" name="Text Box 54"/>
                <p:cNvSpPr txBox="1">
                  <a:spLocks noChangeArrowheads="1"/>
                </p:cNvSpPr>
                <p:nvPr/>
              </p:nvSpPr>
              <p:spPr bwMode="gray">
                <a:xfrm>
                  <a:off x="1268" y="3324"/>
                  <a:ext cx="354" cy="392"/>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r>
                    <a:rPr lang="en-US" sz="2800" dirty="0" smtClean="0">
                      <a:solidFill>
                        <a:srgbClr val="FFFFFF"/>
                      </a:solidFill>
                      <a:effectLst>
                        <a:outerShdw blurRad="38100" dist="38100" dir="2700000" algn="tl">
                          <a:srgbClr val="C0C0C0"/>
                        </a:outerShdw>
                      </a:effectLst>
                    </a:rPr>
                    <a:t>4</a:t>
                  </a:r>
                  <a:endParaRPr lang="en-US" sz="2800" dirty="0">
                    <a:solidFill>
                      <a:srgbClr val="FFFFFF"/>
                    </a:solidFill>
                    <a:effectLst>
                      <a:outerShdw blurRad="38100" dist="38100" dir="2700000" algn="tl">
                        <a:srgbClr val="C0C0C0"/>
                      </a:outerShdw>
                    </a:effectLst>
                  </a:endParaRPr>
                </a:p>
              </p:txBody>
            </p:sp>
          </p:grpSp>
          <p:sp>
            <p:nvSpPr>
              <p:cNvPr id="30" name="Text Box 55"/>
              <p:cNvSpPr txBox="1">
                <a:spLocks noChangeArrowheads="1"/>
              </p:cNvSpPr>
              <p:nvPr/>
            </p:nvSpPr>
            <p:spPr bwMode="gray">
              <a:xfrm>
                <a:off x="1872" y="3161"/>
                <a:ext cx="2967" cy="829"/>
              </a:xfrm>
              <a:prstGeom prst="rect">
                <a:avLst/>
              </a:prstGeom>
              <a:noFill/>
              <a:ln w="9525" algn="ctr">
                <a:noFill/>
                <a:miter lim="800000"/>
                <a:headEnd/>
                <a:tailEnd/>
              </a:ln>
              <a:effectLst/>
            </p:spPr>
            <p:txBody>
              <a:bodyPr wrap="square">
                <a:spAutoFit/>
              </a:bodyPr>
              <a:lstStyle/>
              <a:p>
                <a:pPr eaLnBrk="0" hangingPunct="0"/>
                <a:r>
                  <a:rPr lang="en-US" sz="1600" dirty="0" err="1" smtClean="0"/>
                  <a:t>Pemberdayaan</a:t>
                </a:r>
                <a:r>
                  <a:rPr lang="en-US" sz="1600" dirty="0" smtClean="0"/>
                  <a:t> </a:t>
                </a:r>
                <a:r>
                  <a:rPr lang="en-US" sz="1600" dirty="0" err="1" smtClean="0"/>
                  <a:t>masyarakat</a:t>
                </a:r>
                <a:r>
                  <a:rPr lang="en-US" sz="1600" dirty="0" smtClean="0"/>
                  <a:t> </a:t>
                </a:r>
                <a:r>
                  <a:rPr lang="en-US" sz="1600" dirty="0" err="1" smtClean="0"/>
                  <a:t>Desa</a:t>
                </a:r>
                <a:r>
                  <a:rPr lang="en-US" sz="1600" dirty="0" smtClean="0"/>
                  <a:t> </a:t>
                </a:r>
                <a:r>
                  <a:rPr lang="en-US" sz="1600" dirty="0" err="1" smtClean="0"/>
                  <a:t>berdasarkan</a:t>
                </a:r>
                <a:r>
                  <a:rPr lang="en-US" sz="1600" dirty="0" smtClean="0"/>
                  <a:t> </a:t>
                </a:r>
                <a:r>
                  <a:rPr lang="en-US" sz="1600" dirty="0" err="1" smtClean="0"/>
                  <a:t>prakarsa</a:t>
                </a:r>
                <a:r>
                  <a:rPr lang="en-US" sz="1600" dirty="0" smtClean="0"/>
                  <a:t> </a:t>
                </a:r>
                <a:r>
                  <a:rPr lang="en-US" sz="1600" dirty="0" err="1" smtClean="0"/>
                  <a:t>masyarakat</a:t>
                </a:r>
                <a:r>
                  <a:rPr lang="en-US" sz="1600" dirty="0" smtClean="0"/>
                  <a:t>, </a:t>
                </a:r>
                <a:r>
                  <a:rPr lang="en-US" sz="1600" dirty="0" err="1" smtClean="0"/>
                  <a:t>hak</a:t>
                </a:r>
                <a:r>
                  <a:rPr lang="en-US" sz="1600" dirty="0" smtClean="0"/>
                  <a:t> </a:t>
                </a:r>
                <a:r>
                  <a:rPr lang="en-US" sz="1600" dirty="0" err="1" smtClean="0"/>
                  <a:t>asal</a:t>
                </a:r>
                <a:r>
                  <a:rPr lang="en-US" sz="1600" dirty="0" smtClean="0"/>
                  <a:t> </a:t>
                </a:r>
                <a:r>
                  <a:rPr lang="en-US" sz="1600" dirty="0" err="1" smtClean="0"/>
                  <a:t>usul</a:t>
                </a:r>
                <a:r>
                  <a:rPr lang="en-US" sz="1600" dirty="0" smtClean="0"/>
                  <a:t>, </a:t>
                </a:r>
                <a:r>
                  <a:rPr lang="en-US" sz="1600" dirty="0" err="1" smtClean="0"/>
                  <a:t>dan</a:t>
                </a:r>
                <a:r>
                  <a:rPr lang="en-US" sz="1600" dirty="0" smtClean="0"/>
                  <a:t> </a:t>
                </a:r>
                <a:r>
                  <a:rPr lang="en-US" sz="1600" dirty="0" err="1" smtClean="0"/>
                  <a:t>adat</a:t>
                </a:r>
                <a:r>
                  <a:rPr lang="en-US" sz="1600" dirty="0" smtClean="0"/>
                  <a:t> </a:t>
                </a:r>
                <a:r>
                  <a:rPr lang="en-US" sz="1600" dirty="0" err="1" smtClean="0"/>
                  <a:t>istiadat</a:t>
                </a:r>
                <a:r>
                  <a:rPr lang="en-US" sz="1600" dirty="0" smtClean="0"/>
                  <a:t> </a:t>
                </a:r>
                <a:r>
                  <a:rPr lang="en-US" sz="1600" dirty="0" err="1" smtClean="0"/>
                  <a:t>Desa</a:t>
                </a:r>
                <a:r>
                  <a:rPr lang="en-US" dirty="0" smtClean="0"/>
                  <a:t>.</a:t>
                </a:r>
                <a:endParaRPr lang="en-US" dirty="0">
                  <a:solidFill>
                    <a:srgbClr val="000000"/>
                  </a:solidFill>
                </a:endParaRPr>
              </a:p>
            </p:txBody>
          </p:sp>
        </p:grpSp>
        <p:sp>
          <p:nvSpPr>
            <p:cNvPr id="36" name="Rectangle 35"/>
            <p:cNvSpPr/>
            <p:nvPr/>
          </p:nvSpPr>
          <p:spPr>
            <a:xfrm>
              <a:off x="457200" y="3429000"/>
              <a:ext cx="1676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UU DESA</a:t>
              </a:r>
            </a:p>
            <a:p>
              <a:pPr algn="ctr"/>
              <a:r>
                <a:rPr lang="en-US" sz="2400" dirty="0" err="1" smtClean="0"/>
                <a:t>Pasal</a:t>
              </a:r>
              <a:r>
                <a:rPr lang="en-US" sz="2400" dirty="0" smtClean="0"/>
                <a:t> 18</a:t>
              </a:r>
              <a:endParaRPr lang="en-US" sz="2400" dirty="0"/>
            </a:p>
          </p:txBody>
        </p:sp>
        <p:sp>
          <p:nvSpPr>
            <p:cNvPr id="37" name="Left Brace 36"/>
            <p:cNvSpPr/>
            <p:nvPr/>
          </p:nvSpPr>
          <p:spPr>
            <a:xfrm>
              <a:off x="2209800" y="2209800"/>
              <a:ext cx="838200" cy="36576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8" name="Title 1"/>
          <p:cNvSpPr txBox="1">
            <a:spLocks/>
          </p:cNvSpPr>
          <p:nvPr/>
        </p:nvSpPr>
        <p:spPr>
          <a:xfrm>
            <a:off x="500034" y="285728"/>
            <a:ext cx="8229600" cy="785818"/>
          </a:xfrm>
          <a:prstGeom prst="rect">
            <a:avLst/>
          </a:prstGeom>
          <a:solidFill>
            <a:srgbClr val="92D05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UU NO. 6 TAHUN 2014 TENTANG DESA</a:t>
            </a:r>
            <a:endParaRPr kumimoji="0" lang="id-ID"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7" y="1571612"/>
            <a:ext cx="8072493" cy="4770537"/>
          </a:xfrm>
          <a:prstGeom prst="rect">
            <a:avLst/>
          </a:prstGeom>
          <a:ln>
            <a:noFill/>
          </a:ln>
        </p:spPr>
        <p:style>
          <a:lnRef idx="0">
            <a:schemeClr val="accent5"/>
          </a:lnRef>
          <a:fillRef idx="3">
            <a:schemeClr val="accent5"/>
          </a:fillRef>
          <a:effectRef idx="3">
            <a:schemeClr val="accent5"/>
          </a:effectRef>
          <a:fontRef idx="minor">
            <a:schemeClr val="lt1"/>
          </a:fontRef>
        </p:style>
        <p:txBody>
          <a:bodyPr wrap="square">
            <a:spAutoFit/>
          </a:bodyPr>
          <a:lstStyle/>
          <a:p>
            <a:pPr marL="690563" indent="-342900" fontAlgn="auto">
              <a:spcBef>
                <a:spcPts val="0"/>
              </a:spcBef>
              <a:spcAft>
                <a:spcPts val="0"/>
              </a:spcAft>
              <a:buFont typeface="+mj-lt"/>
              <a:buAutoNum type="arabicPeriod"/>
              <a:defRPr/>
            </a:pPr>
            <a:r>
              <a:rPr lang="en-US" sz="1600" b="1" kern="0" dirty="0">
                <a:solidFill>
                  <a:schemeClr val="tx2"/>
                </a:solidFill>
                <a:latin typeface="Arial" pitchFamily="34" charset="0"/>
                <a:cs typeface="+mn-cs"/>
              </a:rPr>
              <a:t>KEWENANGAN YG SUDAH ADA BERDASARKAN HAK ASAL USUL  </a:t>
            </a:r>
            <a:r>
              <a:rPr lang="en-US" sz="1600" b="1" i="1" kern="0" dirty="0">
                <a:solidFill>
                  <a:srgbClr val="FF0000"/>
                </a:solidFill>
                <a:latin typeface="Arial" pitchFamily="34" charset="0"/>
                <a:cs typeface="+mn-cs"/>
              </a:rPr>
              <a:t>(SEPERTI TANAH KAS DESA, ORGANISASI MASY ADAT, PRANATA DAN HUKUM ADAT, KELEMBAGAAN  MASY</a:t>
            </a:r>
            <a:r>
              <a:rPr lang="en-US" sz="1600" b="1" kern="0" dirty="0">
                <a:solidFill>
                  <a:srgbClr val="FF0000"/>
                </a:solidFill>
                <a:latin typeface="Arial" pitchFamily="34" charset="0"/>
                <a:cs typeface="+mn-cs"/>
              </a:rPr>
              <a:t>).</a:t>
            </a:r>
          </a:p>
          <a:p>
            <a:pPr marL="690563" indent="-342900" fontAlgn="auto">
              <a:spcBef>
                <a:spcPts val="0"/>
              </a:spcBef>
              <a:spcAft>
                <a:spcPts val="0"/>
              </a:spcAft>
              <a:buFont typeface="+mj-lt"/>
              <a:buAutoNum type="arabicPeriod"/>
              <a:defRPr/>
            </a:pPr>
            <a:endParaRPr lang="en-US" sz="1600" b="1" kern="0" dirty="0">
              <a:solidFill>
                <a:schemeClr val="tx2"/>
              </a:solidFill>
              <a:latin typeface="Arial" pitchFamily="34" charset="0"/>
              <a:cs typeface="+mn-cs"/>
            </a:endParaRPr>
          </a:p>
          <a:p>
            <a:pPr marL="690563" indent="-342900" fontAlgn="auto">
              <a:spcBef>
                <a:spcPts val="0"/>
              </a:spcBef>
              <a:spcAft>
                <a:spcPts val="0"/>
              </a:spcAft>
              <a:buFont typeface="+mj-lt"/>
              <a:buAutoNum type="arabicPeriod"/>
              <a:defRPr/>
            </a:pPr>
            <a:r>
              <a:rPr lang="en-US" sz="1600" b="1" kern="0" dirty="0">
                <a:solidFill>
                  <a:srgbClr val="FF0000"/>
                </a:solidFill>
                <a:latin typeface="Arial" pitchFamily="34" charset="0"/>
                <a:cs typeface="+mn-cs"/>
              </a:rPr>
              <a:t>KEWENANGAN LOKAL BERSKALA DESA (SEPERTI PASAR DESA, SALURAN IRIGASI, JALAN DESA, EMBUNG DESA, TAMBATAN PERAHU).</a:t>
            </a:r>
          </a:p>
          <a:p>
            <a:pPr marL="690563" indent="-342900" fontAlgn="auto">
              <a:spcBef>
                <a:spcPts val="0"/>
              </a:spcBef>
              <a:spcAft>
                <a:spcPts val="0"/>
              </a:spcAft>
              <a:buFont typeface="+mj-lt"/>
              <a:buAutoNum type="arabicPeriod"/>
              <a:defRPr/>
            </a:pPr>
            <a:endParaRPr lang="en-US" sz="1600" b="1" kern="0" dirty="0">
              <a:solidFill>
                <a:schemeClr val="tx2"/>
              </a:solidFill>
              <a:latin typeface="Arial" pitchFamily="34" charset="0"/>
              <a:cs typeface="+mn-cs"/>
            </a:endParaRPr>
          </a:p>
          <a:p>
            <a:pPr marL="690563" indent="-342900" fontAlgn="auto">
              <a:spcBef>
                <a:spcPts val="0"/>
              </a:spcBef>
              <a:spcAft>
                <a:spcPts val="0"/>
              </a:spcAft>
              <a:buFont typeface="+mj-lt"/>
              <a:buAutoNum type="arabicPeriod"/>
              <a:defRPr/>
            </a:pPr>
            <a:r>
              <a:rPr lang="en-US" sz="1600" b="1" kern="0" dirty="0">
                <a:solidFill>
                  <a:schemeClr val="bg1"/>
                </a:solidFill>
                <a:latin typeface="Arial" pitchFamily="34" charset="0"/>
                <a:cs typeface="+mn-cs"/>
              </a:rPr>
              <a:t>KEWENANGAN  YANG DITUGASKAN  PEMERINTAH, PEMERINTAH PROV, PEMERINTAH KAB/KOTA</a:t>
            </a:r>
          </a:p>
          <a:p>
            <a:pPr marL="690563" indent="-342900" fontAlgn="auto">
              <a:spcBef>
                <a:spcPts val="0"/>
              </a:spcBef>
              <a:spcAft>
                <a:spcPts val="0"/>
              </a:spcAft>
              <a:buFont typeface="+mj-lt"/>
              <a:buAutoNum type="arabicPeriod"/>
              <a:defRPr/>
            </a:pPr>
            <a:endParaRPr lang="en-US" sz="1600" b="1" kern="0" dirty="0">
              <a:solidFill>
                <a:srgbClr val="00B050"/>
              </a:solidFill>
              <a:latin typeface="Arial" pitchFamily="34" charset="0"/>
              <a:cs typeface="+mn-cs"/>
            </a:endParaRPr>
          </a:p>
          <a:p>
            <a:pPr marL="690563" indent="-342900" fontAlgn="auto">
              <a:spcBef>
                <a:spcPts val="0"/>
              </a:spcBef>
              <a:spcAft>
                <a:spcPts val="0"/>
              </a:spcAft>
              <a:buFont typeface="+mj-lt"/>
              <a:buAutoNum type="arabicPeriod"/>
              <a:defRPr/>
            </a:pPr>
            <a:r>
              <a:rPr lang="en-US" sz="1600" b="1" kern="0" dirty="0">
                <a:solidFill>
                  <a:schemeClr val="bg1"/>
                </a:solidFill>
                <a:latin typeface="Arial" pitchFamily="34" charset="0"/>
                <a:cs typeface="+mn-cs"/>
              </a:rPr>
              <a:t>KEWENANGAN LAINNYA YANG DITUGASKAN PEMERINTAH, PEMERINTAH PROV, PEMERINTAH KAB/KOTA SESUAI PERATURAN PERUNDANGAN</a:t>
            </a:r>
          </a:p>
          <a:p>
            <a:pPr marL="690563" indent="-342900" fontAlgn="auto">
              <a:spcBef>
                <a:spcPts val="0"/>
              </a:spcBef>
              <a:spcAft>
                <a:spcPts val="0"/>
              </a:spcAft>
              <a:defRPr/>
            </a:pPr>
            <a:endParaRPr lang="en-US" sz="1600" b="1" kern="0" dirty="0">
              <a:solidFill>
                <a:schemeClr val="tx2"/>
              </a:solidFill>
              <a:latin typeface="Arial" pitchFamily="34" charset="0"/>
              <a:cs typeface="+mn-cs"/>
            </a:endParaRPr>
          </a:p>
          <a:p>
            <a:pPr marL="285750" indent="4763" algn="just" fontAlgn="auto">
              <a:spcBef>
                <a:spcPts val="0"/>
              </a:spcBef>
              <a:spcAft>
                <a:spcPts val="0"/>
              </a:spcAft>
              <a:defRPr/>
            </a:pPr>
            <a:r>
              <a:rPr lang="en-US" sz="1600" i="1" u="sng" kern="0" dirty="0">
                <a:solidFill>
                  <a:srgbClr val="C00000"/>
                </a:solidFill>
                <a:latin typeface="Arial" pitchFamily="34" charset="0"/>
                <a:cs typeface="+mn-cs"/>
              </a:rPr>
              <a:t>CATATAN</a:t>
            </a:r>
            <a:r>
              <a:rPr lang="en-US" sz="1600" i="1" kern="0" dirty="0">
                <a:solidFill>
                  <a:srgbClr val="C00000"/>
                </a:solidFill>
                <a:latin typeface="Arial" pitchFamily="34" charset="0"/>
                <a:cs typeface="+mn-cs"/>
              </a:rPr>
              <a:t>:</a:t>
            </a:r>
            <a:endParaRPr lang="en-US" sz="1600" i="1" kern="0" dirty="0">
              <a:latin typeface="Arial" pitchFamily="34" charset="0"/>
              <a:cs typeface="+mn-cs"/>
            </a:endParaRPr>
          </a:p>
          <a:p>
            <a:pPr marL="285750" indent="4763" algn="just" fontAlgn="auto">
              <a:spcBef>
                <a:spcPts val="0"/>
              </a:spcBef>
              <a:spcAft>
                <a:spcPts val="0"/>
              </a:spcAft>
              <a:buFont typeface="Wingdings" pitchFamily="2" charset="2"/>
              <a:buChar char="§"/>
              <a:defRPr/>
            </a:pPr>
            <a:r>
              <a:rPr lang="en-US" sz="1600" b="1" i="1" kern="0" dirty="0">
                <a:solidFill>
                  <a:schemeClr val="tx1"/>
                </a:solidFill>
                <a:latin typeface="Arial" pitchFamily="34" charset="0"/>
                <a:cs typeface="+mn-cs"/>
              </a:rPr>
              <a:t>KEWENANGAN NOMOR 1 DAN 2, DIATUR DAN DIURUS OLEH </a:t>
            </a:r>
            <a:r>
              <a:rPr lang="en-US" sz="1600" b="1" i="1" kern="0" dirty="0" smtClean="0">
                <a:solidFill>
                  <a:schemeClr val="tx1"/>
                </a:solidFill>
                <a:latin typeface="Arial" pitchFamily="34" charset="0"/>
                <a:cs typeface="+mn-cs"/>
              </a:rPr>
              <a:t>DESA </a:t>
            </a:r>
            <a:r>
              <a:rPr lang="en-US" sz="1600" b="1" i="1" kern="0" dirty="0" err="1" smtClean="0">
                <a:solidFill>
                  <a:schemeClr val="tx1"/>
                </a:solidFill>
                <a:latin typeface="Arial" pitchFamily="34" charset="0"/>
                <a:cs typeface="+mn-cs"/>
              </a:rPr>
              <a:t>Pasal</a:t>
            </a:r>
            <a:r>
              <a:rPr lang="en-US" sz="1600" b="1" i="1" kern="0" dirty="0" smtClean="0">
                <a:solidFill>
                  <a:schemeClr val="tx1"/>
                </a:solidFill>
                <a:latin typeface="Arial" pitchFamily="34" charset="0"/>
                <a:cs typeface="+mn-cs"/>
              </a:rPr>
              <a:t> 20</a:t>
            </a:r>
          </a:p>
          <a:p>
            <a:pPr marL="285750" indent="4763" algn="just" fontAlgn="auto">
              <a:spcBef>
                <a:spcPts val="0"/>
              </a:spcBef>
              <a:spcAft>
                <a:spcPts val="0"/>
              </a:spcAft>
              <a:defRPr/>
            </a:pPr>
            <a:endParaRPr lang="en-US" sz="1600" b="1" i="1" kern="0" dirty="0">
              <a:solidFill>
                <a:schemeClr val="bg1"/>
              </a:solidFill>
              <a:latin typeface="Arial" pitchFamily="34" charset="0"/>
              <a:cs typeface="+mn-cs"/>
            </a:endParaRPr>
          </a:p>
          <a:p>
            <a:pPr marL="285750" indent="4763" algn="just" fontAlgn="auto">
              <a:spcBef>
                <a:spcPts val="0"/>
              </a:spcBef>
              <a:spcAft>
                <a:spcPts val="0"/>
              </a:spcAft>
              <a:buFont typeface="Wingdings" pitchFamily="2" charset="2"/>
              <a:buChar char="§"/>
              <a:defRPr/>
            </a:pPr>
            <a:r>
              <a:rPr lang="en-US" sz="1600" b="1" i="1" kern="0" dirty="0">
                <a:solidFill>
                  <a:schemeClr val="bg1"/>
                </a:solidFill>
                <a:latin typeface="Arial" pitchFamily="34" charset="0"/>
                <a:cs typeface="+mn-cs"/>
              </a:rPr>
              <a:t> KEWENANGAN NOMOR 3 DAN 4, DIURUS OLEH DESA. ( PENUGASAN  INI DISERTAI </a:t>
            </a:r>
            <a:r>
              <a:rPr lang="id-ID" sz="1600" b="1" i="1" kern="0" dirty="0" smtClean="0">
                <a:solidFill>
                  <a:schemeClr val="bg1"/>
                </a:solidFill>
                <a:latin typeface="Arial" pitchFamily="34" charset="0"/>
                <a:cs typeface="+mn-cs"/>
              </a:rPr>
              <a:t> B</a:t>
            </a:r>
            <a:r>
              <a:rPr lang="en-US" sz="1600" b="1" i="1" kern="0" dirty="0" smtClean="0">
                <a:solidFill>
                  <a:schemeClr val="bg1"/>
                </a:solidFill>
                <a:latin typeface="Arial" pitchFamily="34" charset="0"/>
                <a:cs typeface="+mn-cs"/>
              </a:rPr>
              <a:t>IAYA </a:t>
            </a:r>
            <a:r>
              <a:rPr lang="en-US" sz="1600" b="1" i="1" kern="0" dirty="0" err="1" smtClean="0">
                <a:solidFill>
                  <a:schemeClr val="bg1"/>
                </a:solidFill>
                <a:latin typeface="Arial" pitchFamily="34" charset="0"/>
                <a:cs typeface="+mn-cs"/>
              </a:rPr>
              <a:t>Pasal</a:t>
            </a:r>
            <a:r>
              <a:rPr lang="en-US" sz="1600" b="1" i="1" kern="0" dirty="0" smtClean="0">
                <a:solidFill>
                  <a:schemeClr val="bg1"/>
                </a:solidFill>
                <a:latin typeface="Arial" pitchFamily="34" charset="0"/>
                <a:cs typeface="+mn-cs"/>
              </a:rPr>
              <a:t> 22</a:t>
            </a:r>
            <a:endParaRPr lang="en-US" sz="1600" b="1" i="1" kern="0" dirty="0">
              <a:solidFill>
                <a:schemeClr val="bg1"/>
              </a:solidFill>
              <a:latin typeface="Arial" pitchFamily="34" charset="0"/>
              <a:cs typeface="+mn-cs"/>
            </a:endParaRPr>
          </a:p>
        </p:txBody>
      </p:sp>
      <p:sp>
        <p:nvSpPr>
          <p:cNvPr id="16" name="Rounded Rectangle 15"/>
          <p:cNvSpPr/>
          <p:nvPr/>
        </p:nvSpPr>
        <p:spPr>
          <a:xfrm>
            <a:off x="1357290" y="285728"/>
            <a:ext cx="5368309" cy="1035037"/>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marL="261938" indent="-261938" algn="ctr" fontAlgn="auto">
              <a:spcBef>
                <a:spcPts val="0"/>
              </a:spcBef>
              <a:spcAft>
                <a:spcPts val="0"/>
              </a:spcAft>
              <a:defRPr/>
            </a:pPr>
            <a:r>
              <a:rPr lang="en-US" sz="2800" b="1" kern="0" dirty="0">
                <a:solidFill>
                  <a:schemeClr val="tx1"/>
                </a:solidFill>
                <a:latin typeface="Arial Black" pitchFamily="34" charset="0"/>
              </a:rPr>
              <a:t>KEWENANGAN </a:t>
            </a:r>
            <a:r>
              <a:rPr lang="en-US" sz="2800" b="1" kern="0" dirty="0" smtClean="0">
                <a:solidFill>
                  <a:schemeClr val="tx1"/>
                </a:solidFill>
                <a:latin typeface="Arial Black" pitchFamily="34" charset="0"/>
              </a:rPr>
              <a:t>DESA</a:t>
            </a:r>
          </a:p>
          <a:p>
            <a:pPr marL="261938" indent="-261938" algn="ctr" fontAlgn="auto">
              <a:spcBef>
                <a:spcPts val="0"/>
              </a:spcBef>
              <a:spcAft>
                <a:spcPts val="0"/>
              </a:spcAft>
              <a:defRPr/>
            </a:pPr>
            <a:r>
              <a:rPr lang="en-US" sz="2000" b="1" kern="0" dirty="0" smtClean="0">
                <a:solidFill>
                  <a:schemeClr val="tx1"/>
                </a:solidFill>
                <a:latin typeface="Arial Black" pitchFamily="34" charset="0"/>
              </a:rPr>
              <a:t>UU </a:t>
            </a:r>
            <a:r>
              <a:rPr lang="en-US" sz="2000" b="1" kern="0" dirty="0" err="1" smtClean="0">
                <a:solidFill>
                  <a:schemeClr val="tx1"/>
                </a:solidFill>
                <a:latin typeface="Arial Black" pitchFamily="34" charset="0"/>
              </a:rPr>
              <a:t>Desa</a:t>
            </a:r>
            <a:r>
              <a:rPr lang="en-US" sz="2000" b="1" kern="0" dirty="0" smtClean="0">
                <a:solidFill>
                  <a:schemeClr val="tx1"/>
                </a:solidFill>
                <a:latin typeface="Arial Black" pitchFamily="34" charset="0"/>
              </a:rPr>
              <a:t> </a:t>
            </a:r>
            <a:r>
              <a:rPr lang="en-US" sz="2000" b="1" kern="0" dirty="0" err="1" smtClean="0">
                <a:solidFill>
                  <a:schemeClr val="tx1"/>
                </a:solidFill>
                <a:latin typeface="Arial Black" pitchFamily="34" charset="0"/>
              </a:rPr>
              <a:t>Pasal</a:t>
            </a:r>
            <a:r>
              <a:rPr lang="en-US" sz="2000" b="1" kern="0" dirty="0" smtClean="0">
                <a:solidFill>
                  <a:schemeClr val="tx1"/>
                </a:solidFill>
                <a:latin typeface="Arial Black" pitchFamily="34" charset="0"/>
              </a:rPr>
              <a:t> 19 </a:t>
            </a:r>
            <a:endParaRPr lang="en-US" sz="2000" b="1" kern="0" dirty="0">
              <a:solidFill>
                <a:schemeClr val="tx1"/>
              </a:solidFill>
              <a:latin typeface="Arial Black" pitchFamily="34" charset="0"/>
            </a:endParaRPr>
          </a:p>
        </p:txBody>
      </p:sp>
      <p:sp>
        <p:nvSpPr>
          <p:cNvPr id="3" name="AutoShape 11"/>
          <p:cNvSpPr>
            <a:spLocks noChangeArrowheads="1"/>
          </p:cNvSpPr>
          <p:nvPr/>
        </p:nvSpPr>
        <p:spPr bwMode="auto">
          <a:xfrm rot="5119559">
            <a:off x="-119998" y="1283453"/>
            <a:ext cx="1632137" cy="878302"/>
          </a:xfrm>
          <a:prstGeom prst="curvedUpArrow">
            <a:avLst>
              <a:gd name="adj1" fmla="val 36701"/>
              <a:gd name="adj2" fmla="val 117084"/>
              <a:gd name="adj3" fmla="val 79921"/>
            </a:avLst>
          </a:prstGeom>
          <a:solidFill>
            <a:schemeClr val="accent5">
              <a:lumMod val="75000"/>
            </a:schemeClr>
          </a:solidFill>
          <a:ln w="9525">
            <a:noFill/>
            <a:miter lim="800000"/>
            <a:headEnd/>
            <a:tailEnd/>
          </a:ln>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571612"/>
            <a:ext cx="7460957" cy="3170099"/>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indent="-285750" fontAlgn="auto">
              <a:buFont typeface="Wingdings" pitchFamily="2" charset="2"/>
              <a:buChar char="v"/>
              <a:defRPr/>
            </a:pPr>
            <a:r>
              <a:rPr lang="en-US" sz="2000" b="1" kern="0" dirty="0" smtClean="0">
                <a:solidFill>
                  <a:schemeClr val="tx1"/>
                </a:solidFill>
                <a:latin typeface="Arial" pitchFamily="34" charset="0"/>
              </a:rPr>
              <a:t>PASAL </a:t>
            </a:r>
            <a:r>
              <a:rPr lang="en-US" sz="2000" b="1" kern="0" dirty="0">
                <a:solidFill>
                  <a:schemeClr val="tx1"/>
                </a:solidFill>
                <a:latin typeface="Arial" pitchFamily="34" charset="0"/>
              </a:rPr>
              <a:t>39</a:t>
            </a:r>
            <a:r>
              <a:rPr lang="en-US" sz="2000" b="1" kern="0" dirty="0" smtClean="0">
                <a:solidFill>
                  <a:schemeClr val="tx1"/>
                </a:solidFill>
                <a:latin typeface="Arial" pitchFamily="34" charset="0"/>
              </a:rPr>
              <a:t>: </a:t>
            </a:r>
          </a:p>
          <a:p>
            <a:pPr marL="0" lvl="1" indent="-457200" algn="just">
              <a:buFont typeface="+mj-lt"/>
              <a:buAutoNum type="arabicPeriod"/>
            </a:pPr>
            <a:r>
              <a:rPr lang="en-US" sz="2000" dirty="0" err="1" smtClean="0">
                <a:solidFill>
                  <a:schemeClr val="tx1"/>
                </a:solidFill>
              </a:rPr>
              <a:t>Ketentuan</a:t>
            </a:r>
            <a:r>
              <a:rPr lang="en-US" sz="2000" dirty="0" smtClean="0">
                <a:solidFill>
                  <a:schemeClr val="tx1"/>
                </a:solidFill>
              </a:rPr>
              <a:t> </a:t>
            </a:r>
            <a:r>
              <a:rPr lang="en-US" sz="2000" dirty="0" err="1" smtClean="0">
                <a:solidFill>
                  <a:schemeClr val="tx1"/>
                </a:solidFill>
              </a:rPr>
              <a:t>lebih</a:t>
            </a:r>
            <a:r>
              <a:rPr lang="en-US" sz="2000" dirty="0" smtClean="0">
                <a:solidFill>
                  <a:schemeClr val="tx1"/>
                </a:solidFill>
              </a:rPr>
              <a:t> </a:t>
            </a:r>
            <a:r>
              <a:rPr lang="en-US" sz="2000" dirty="0" err="1" smtClean="0">
                <a:solidFill>
                  <a:schemeClr val="tx1"/>
                </a:solidFill>
              </a:rPr>
              <a:t>lanjut</a:t>
            </a:r>
            <a:r>
              <a:rPr lang="en-US" sz="2000" dirty="0" smtClean="0">
                <a:solidFill>
                  <a:schemeClr val="tx1"/>
                </a:solidFill>
              </a:rPr>
              <a:t> </a:t>
            </a:r>
            <a:r>
              <a:rPr lang="en-US" sz="2000" dirty="0" err="1" smtClean="0">
                <a:solidFill>
                  <a:schemeClr val="tx1"/>
                </a:solidFill>
              </a:rPr>
              <a:t>mengenai</a:t>
            </a:r>
            <a:r>
              <a:rPr lang="en-US" sz="2000" dirty="0" smtClean="0">
                <a:solidFill>
                  <a:schemeClr val="tx1"/>
                </a:solidFill>
              </a:rPr>
              <a:t> </a:t>
            </a:r>
            <a:r>
              <a:rPr lang="en-US" sz="2000" dirty="0" err="1" smtClean="0">
                <a:solidFill>
                  <a:schemeClr val="tx1"/>
                </a:solidFill>
              </a:rPr>
              <a:t>penetapan</a:t>
            </a:r>
            <a:r>
              <a:rPr lang="en-US" sz="2000" dirty="0" smtClean="0">
                <a:solidFill>
                  <a:schemeClr val="tx1"/>
                </a:solidFill>
              </a:rPr>
              <a:t> </a:t>
            </a:r>
            <a:r>
              <a:rPr lang="en-US" sz="2000" dirty="0" err="1" smtClean="0">
                <a:solidFill>
                  <a:schemeClr val="tx1"/>
                </a:solidFill>
              </a:rPr>
              <a:t>kewenangan</a:t>
            </a:r>
            <a:r>
              <a:rPr lang="en-US" sz="2000" dirty="0" smtClean="0">
                <a:solidFill>
                  <a:schemeClr val="tx1"/>
                </a:solidFill>
              </a:rPr>
              <a:t> </a:t>
            </a:r>
            <a:r>
              <a:rPr lang="en-US" sz="2000" dirty="0" err="1" smtClean="0">
                <a:solidFill>
                  <a:schemeClr val="tx1"/>
                </a:solidFill>
              </a:rPr>
              <a:t>Desa</a:t>
            </a:r>
            <a:r>
              <a:rPr lang="en-US" sz="2000" dirty="0" smtClean="0">
                <a:solidFill>
                  <a:schemeClr val="tx1"/>
                </a:solidFill>
              </a:rPr>
              <a:t> </a:t>
            </a:r>
            <a:r>
              <a:rPr lang="en-US" sz="2000" dirty="0" err="1" smtClean="0">
                <a:solidFill>
                  <a:schemeClr val="tx1"/>
                </a:solidFill>
              </a:rPr>
              <a:t>diatur</a:t>
            </a:r>
            <a:r>
              <a:rPr lang="en-US" sz="2000" dirty="0" smtClean="0">
                <a:solidFill>
                  <a:schemeClr val="tx1"/>
                </a:solidFill>
              </a:rPr>
              <a:t> </a:t>
            </a:r>
            <a:r>
              <a:rPr lang="en-US" sz="2000" dirty="0" err="1" smtClean="0">
                <a:solidFill>
                  <a:schemeClr val="tx1"/>
                </a:solidFill>
              </a:rPr>
              <a:t>dengan</a:t>
            </a:r>
            <a:r>
              <a:rPr lang="en-US" sz="2000" dirty="0" smtClean="0">
                <a:solidFill>
                  <a:schemeClr val="tx1"/>
                </a:solidFill>
              </a:rPr>
              <a:t> </a:t>
            </a:r>
            <a:r>
              <a:rPr lang="en-US" sz="2000" dirty="0" err="1" smtClean="0">
                <a:solidFill>
                  <a:schemeClr val="tx1"/>
                </a:solidFill>
              </a:rPr>
              <a:t>peraturan</a:t>
            </a:r>
            <a:r>
              <a:rPr lang="en-US" sz="2000" dirty="0" smtClean="0">
                <a:solidFill>
                  <a:schemeClr val="tx1"/>
                </a:solidFill>
              </a:rPr>
              <a:t> </a:t>
            </a:r>
            <a:r>
              <a:rPr lang="en-US" sz="2000" dirty="0" err="1" smtClean="0">
                <a:solidFill>
                  <a:schemeClr val="tx1"/>
                </a:solidFill>
              </a:rPr>
              <a:t>menteri</a:t>
            </a:r>
            <a:r>
              <a:rPr lang="en-US" sz="2000" dirty="0" smtClean="0">
                <a:solidFill>
                  <a:schemeClr val="tx1"/>
                </a:solidFill>
              </a:rPr>
              <a:t> yang </a:t>
            </a:r>
            <a:r>
              <a:rPr lang="en-US" sz="2000" dirty="0" err="1" smtClean="0">
                <a:solidFill>
                  <a:schemeClr val="tx1"/>
                </a:solidFill>
              </a:rPr>
              <a:t>menyelenggarakan</a:t>
            </a:r>
            <a:r>
              <a:rPr lang="en-US" sz="2000" dirty="0" smtClean="0">
                <a:solidFill>
                  <a:schemeClr val="tx1"/>
                </a:solidFill>
              </a:rPr>
              <a:t> </a:t>
            </a:r>
            <a:r>
              <a:rPr lang="en-US" sz="2000" dirty="0" err="1" smtClean="0">
                <a:solidFill>
                  <a:schemeClr val="tx1"/>
                </a:solidFill>
              </a:rPr>
              <a:t>urusan</a:t>
            </a:r>
            <a:r>
              <a:rPr lang="en-US" sz="2000" dirty="0" smtClean="0">
                <a:solidFill>
                  <a:schemeClr val="tx1"/>
                </a:solidFill>
              </a:rPr>
              <a:t> </a:t>
            </a:r>
            <a:r>
              <a:rPr lang="en-US" sz="2000" dirty="0" err="1" smtClean="0">
                <a:solidFill>
                  <a:schemeClr val="tx1"/>
                </a:solidFill>
              </a:rPr>
              <a:t>pemerintahan</a:t>
            </a:r>
            <a:r>
              <a:rPr lang="en-US" sz="2000" dirty="0" smtClean="0">
                <a:solidFill>
                  <a:schemeClr val="tx1"/>
                </a:solidFill>
              </a:rPr>
              <a:t> </a:t>
            </a:r>
            <a:r>
              <a:rPr lang="en-US" sz="2000" dirty="0" err="1" smtClean="0">
                <a:solidFill>
                  <a:schemeClr val="tx1"/>
                </a:solidFill>
              </a:rPr>
              <a:t>di</a:t>
            </a:r>
            <a:r>
              <a:rPr lang="en-US" sz="2000" dirty="0" smtClean="0">
                <a:solidFill>
                  <a:schemeClr val="tx1"/>
                </a:solidFill>
              </a:rPr>
              <a:t> </a:t>
            </a:r>
            <a:r>
              <a:rPr lang="en-US" sz="2000" dirty="0" err="1" smtClean="0">
                <a:solidFill>
                  <a:schemeClr val="tx1"/>
                </a:solidFill>
              </a:rPr>
              <a:t>bidang</a:t>
            </a:r>
            <a:r>
              <a:rPr lang="en-US" sz="2000" dirty="0" smtClean="0">
                <a:solidFill>
                  <a:schemeClr val="tx1"/>
                </a:solidFill>
              </a:rPr>
              <a:t> </a:t>
            </a:r>
            <a:r>
              <a:rPr lang="en-US" sz="2000" dirty="0" err="1" smtClean="0">
                <a:solidFill>
                  <a:schemeClr val="tx1"/>
                </a:solidFill>
              </a:rPr>
              <a:t>pemerintahan</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negeri</a:t>
            </a:r>
            <a:endParaRPr lang="en-US" sz="2000" dirty="0" smtClean="0">
              <a:solidFill>
                <a:schemeClr val="tx1"/>
              </a:solidFill>
            </a:endParaRPr>
          </a:p>
          <a:p>
            <a:pPr marL="0" lvl="1" indent="-457200" algn="just">
              <a:buFont typeface="+mj-lt"/>
              <a:buAutoNum type="arabicPeriod"/>
            </a:pP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menetapkan</a:t>
            </a:r>
            <a:r>
              <a:rPr lang="en-US" sz="2000" dirty="0" smtClean="0">
                <a:solidFill>
                  <a:schemeClr val="tx1"/>
                </a:solidFill>
              </a:rPr>
              <a:t> </a:t>
            </a:r>
            <a:r>
              <a:rPr lang="en-US" sz="2000" dirty="0" err="1" smtClean="0">
                <a:solidFill>
                  <a:schemeClr val="tx1"/>
                </a:solidFill>
              </a:rPr>
              <a:t>kewenangan</a:t>
            </a:r>
            <a:r>
              <a:rPr lang="en-US" sz="2000" dirty="0" smtClean="0">
                <a:solidFill>
                  <a:schemeClr val="tx1"/>
                </a:solidFill>
              </a:rPr>
              <a:t> </a:t>
            </a:r>
            <a:r>
              <a:rPr lang="en-US" sz="2000" dirty="0" err="1" smtClean="0">
                <a:solidFill>
                  <a:schemeClr val="tx1"/>
                </a:solidFill>
              </a:rPr>
              <a:t>Desa</a:t>
            </a:r>
            <a:r>
              <a:rPr lang="en-US" sz="2000" dirty="0" smtClean="0">
                <a:solidFill>
                  <a:schemeClr val="tx1"/>
                </a:solidFill>
              </a:rPr>
              <a:t> </a:t>
            </a:r>
            <a:r>
              <a:rPr lang="en-US" sz="2000" dirty="0" err="1" smtClean="0">
                <a:solidFill>
                  <a:schemeClr val="tx1"/>
                </a:solidFill>
              </a:rPr>
              <a:t>sebagaimana</a:t>
            </a:r>
            <a:r>
              <a:rPr lang="en-US" sz="2000" dirty="0" smtClean="0">
                <a:solidFill>
                  <a:schemeClr val="tx1"/>
                </a:solidFill>
              </a:rPr>
              <a:t> </a:t>
            </a:r>
            <a:r>
              <a:rPr lang="en-US" sz="2000" dirty="0" err="1" smtClean="0">
                <a:solidFill>
                  <a:schemeClr val="tx1"/>
                </a:solidFill>
              </a:rPr>
              <a:t>dimaksud</a:t>
            </a:r>
            <a:r>
              <a:rPr lang="en-US" sz="2000" dirty="0" smtClean="0">
                <a:solidFill>
                  <a:schemeClr val="tx1"/>
                </a:solidFill>
              </a:rPr>
              <a:t> </a:t>
            </a:r>
            <a:r>
              <a:rPr lang="en-US" sz="2000" dirty="0" err="1" smtClean="0">
                <a:solidFill>
                  <a:schemeClr val="tx1"/>
                </a:solidFill>
              </a:rPr>
              <a:t>pada</a:t>
            </a:r>
            <a:r>
              <a:rPr lang="en-US" sz="2000" dirty="0" smtClean="0">
                <a:solidFill>
                  <a:schemeClr val="tx1"/>
                </a:solidFill>
              </a:rPr>
              <a:t> </a:t>
            </a:r>
            <a:r>
              <a:rPr lang="en-US" sz="2000" dirty="0" err="1" smtClean="0">
                <a:solidFill>
                  <a:schemeClr val="tx1"/>
                </a:solidFill>
              </a:rPr>
              <a:t>ayat</a:t>
            </a:r>
            <a:r>
              <a:rPr lang="en-US" sz="2000" dirty="0" smtClean="0">
                <a:solidFill>
                  <a:schemeClr val="tx1"/>
                </a:solidFill>
              </a:rPr>
              <a:t> (1), </a:t>
            </a:r>
            <a:r>
              <a:rPr lang="en-US" sz="2000" dirty="0" err="1" smtClean="0">
                <a:solidFill>
                  <a:schemeClr val="tx1"/>
                </a:solidFill>
              </a:rPr>
              <a:t>menteri</a:t>
            </a:r>
            <a:r>
              <a:rPr lang="en-US" sz="2000" dirty="0" smtClean="0">
                <a:solidFill>
                  <a:schemeClr val="tx1"/>
                </a:solidFill>
              </a:rPr>
              <a:t> yang </a:t>
            </a:r>
            <a:r>
              <a:rPr lang="en-US" sz="2000" dirty="0" err="1" smtClean="0">
                <a:solidFill>
                  <a:schemeClr val="tx1"/>
                </a:solidFill>
              </a:rPr>
              <a:t>menyelenggarakan</a:t>
            </a:r>
            <a:r>
              <a:rPr lang="en-US" sz="2000" dirty="0" smtClean="0">
                <a:solidFill>
                  <a:schemeClr val="tx1"/>
                </a:solidFill>
              </a:rPr>
              <a:t> </a:t>
            </a:r>
            <a:r>
              <a:rPr lang="en-US" sz="2000" dirty="0" err="1" smtClean="0">
                <a:solidFill>
                  <a:schemeClr val="tx1"/>
                </a:solidFill>
              </a:rPr>
              <a:t>urusan</a:t>
            </a:r>
            <a:r>
              <a:rPr lang="en-US" sz="2000" dirty="0" smtClean="0">
                <a:solidFill>
                  <a:schemeClr val="tx1"/>
                </a:solidFill>
              </a:rPr>
              <a:t> </a:t>
            </a:r>
            <a:r>
              <a:rPr lang="en-US" sz="2000" dirty="0" err="1" smtClean="0">
                <a:solidFill>
                  <a:schemeClr val="tx1"/>
                </a:solidFill>
              </a:rPr>
              <a:t>pemerintahan</a:t>
            </a:r>
            <a:r>
              <a:rPr lang="en-US" sz="2000" dirty="0" smtClean="0">
                <a:solidFill>
                  <a:schemeClr val="tx1"/>
                </a:solidFill>
              </a:rPr>
              <a:t> </a:t>
            </a:r>
            <a:r>
              <a:rPr lang="en-US" sz="2000" dirty="0" err="1" smtClean="0">
                <a:solidFill>
                  <a:schemeClr val="tx1"/>
                </a:solidFill>
              </a:rPr>
              <a:t>di</a:t>
            </a:r>
            <a:r>
              <a:rPr lang="en-US" sz="2000" dirty="0" smtClean="0">
                <a:solidFill>
                  <a:schemeClr val="tx1"/>
                </a:solidFill>
              </a:rPr>
              <a:t> </a:t>
            </a:r>
            <a:r>
              <a:rPr lang="en-US" sz="2000" dirty="0" err="1" smtClean="0">
                <a:solidFill>
                  <a:schemeClr val="tx1"/>
                </a:solidFill>
              </a:rPr>
              <a:t>bidang</a:t>
            </a:r>
            <a:r>
              <a:rPr lang="en-US" sz="2000" dirty="0" smtClean="0">
                <a:solidFill>
                  <a:schemeClr val="tx1"/>
                </a:solidFill>
              </a:rPr>
              <a:t> </a:t>
            </a:r>
            <a:r>
              <a:rPr lang="en-US" sz="2000" dirty="0" err="1" smtClean="0">
                <a:solidFill>
                  <a:schemeClr val="tx1"/>
                </a:solidFill>
              </a:rPr>
              <a:t>pemerintahan</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negeri</a:t>
            </a:r>
            <a:r>
              <a:rPr lang="en-US" sz="2000" dirty="0" smtClean="0">
                <a:solidFill>
                  <a:schemeClr val="tx1"/>
                </a:solidFill>
              </a:rPr>
              <a:t> </a:t>
            </a:r>
            <a:r>
              <a:rPr lang="en-US" sz="2000" dirty="0" err="1" smtClean="0">
                <a:solidFill>
                  <a:schemeClr val="tx1"/>
                </a:solidFill>
              </a:rPr>
              <a:t>berkoordinasi</a:t>
            </a:r>
            <a:r>
              <a:rPr lang="en-US" sz="2000" dirty="0" smtClean="0">
                <a:solidFill>
                  <a:schemeClr val="tx1"/>
                </a:solidFill>
              </a:rPr>
              <a:t> </a:t>
            </a:r>
            <a:r>
              <a:rPr lang="en-US" sz="2000" dirty="0" err="1" smtClean="0">
                <a:solidFill>
                  <a:schemeClr val="tx1"/>
                </a:solidFill>
              </a:rPr>
              <a:t>dengan</a:t>
            </a:r>
            <a:r>
              <a:rPr lang="en-US" sz="2000" dirty="0" smtClean="0">
                <a:solidFill>
                  <a:schemeClr val="tx1"/>
                </a:solidFill>
              </a:rPr>
              <a:t> </a:t>
            </a:r>
            <a:r>
              <a:rPr lang="en-US" sz="2000" dirty="0" err="1" smtClean="0">
                <a:solidFill>
                  <a:schemeClr val="tx1"/>
                </a:solidFill>
              </a:rPr>
              <a:t>menteri</a:t>
            </a:r>
            <a:r>
              <a:rPr lang="en-US" sz="2000" dirty="0" smtClean="0">
                <a:solidFill>
                  <a:schemeClr val="tx1"/>
                </a:solidFill>
              </a:rPr>
              <a:t> yang </a:t>
            </a:r>
            <a:r>
              <a:rPr lang="en-US" sz="2000" dirty="0" err="1" smtClean="0">
                <a:solidFill>
                  <a:schemeClr val="tx1"/>
                </a:solidFill>
              </a:rPr>
              <a:t>menyelenggarakan</a:t>
            </a:r>
            <a:r>
              <a:rPr lang="en-US" sz="2000" dirty="0" smtClean="0">
                <a:solidFill>
                  <a:schemeClr val="tx1"/>
                </a:solidFill>
              </a:rPr>
              <a:t> </a:t>
            </a:r>
            <a:r>
              <a:rPr lang="en-US" sz="2000" dirty="0" err="1" smtClean="0">
                <a:solidFill>
                  <a:schemeClr val="tx1"/>
                </a:solidFill>
              </a:rPr>
              <a:t>urusan</a:t>
            </a:r>
            <a:r>
              <a:rPr lang="en-US" sz="2000" dirty="0" smtClean="0">
                <a:solidFill>
                  <a:schemeClr val="tx1"/>
                </a:solidFill>
              </a:rPr>
              <a:t> </a:t>
            </a:r>
            <a:r>
              <a:rPr lang="en-US" sz="2000" dirty="0" err="1" smtClean="0">
                <a:solidFill>
                  <a:schemeClr val="tx1"/>
                </a:solidFill>
              </a:rPr>
              <a:t>pemerintahan</a:t>
            </a:r>
            <a:r>
              <a:rPr lang="en-US" sz="2000" dirty="0" smtClean="0">
                <a:solidFill>
                  <a:schemeClr val="tx1"/>
                </a:solidFill>
              </a:rPr>
              <a:t> </a:t>
            </a:r>
            <a:r>
              <a:rPr lang="en-US" sz="2000" dirty="0" err="1" smtClean="0">
                <a:solidFill>
                  <a:schemeClr val="tx1"/>
                </a:solidFill>
              </a:rPr>
              <a:t>di</a:t>
            </a:r>
            <a:r>
              <a:rPr lang="en-US" sz="2000" dirty="0" smtClean="0">
                <a:solidFill>
                  <a:schemeClr val="tx1"/>
                </a:solidFill>
              </a:rPr>
              <a:t> </a:t>
            </a:r>
            <a:r>
              <a:rPr lang="en-US" sz="2000" dirty="0" err="1" smtClean="0">
                <a:solidFill>
                  <a:schemeClr val="tx1"/>
                </a:solidFill>
              </a:rPr>
              <a:t>bidang</a:t>
            </a:r>
            <a:r>
              <a:rPr lang="en-US" sz="2000" dirty="0" smtClean="0">
                <a:solidFill>
                  <a:schemeClr val="tx1"/>
                </a:solidFill>
              </a:rPr>
              <a:t> </a:t>
            </a:r>
            <a:r>
              <a:rPr lang="en-US" sz="2000" dirty="0" err="1" smtClean="0">
                <a:solidFill>
                  <a:schemeClr val="tx1"/>
                </a:solidFill>
              </a:rPr>
              <a:t>pembangunan</a:t>
            </a:r>
            <a:r>
              <a:rPr lang="en-US" sz="2000" dirty="0" smtClean="0">
                <a:solidFill>
                  <a:schemeClr val="tx1"/>
                </a:solidFill>
              </a:rPr>
              <a:t> </a:t>
            </a:r>
            <a:r>
              <a:rPr lang="en-US" sz="2000" dirty="0" err="1" smtClean="0">
                <a:solidFill>
                  <a:schemeClr val="tx1"/>
                </a:solidFill>
              </a:rPr>
              <a:t>desa</a:t>
            </a:r>
            <a:r>
              <a:rPr lang="en-US" sz="2000" dirty="0" smtClean="0">
                <a:solidFill>
                  <a:schemeClr val="tx1"/>
                </a:solidFill>
              </a:rPr>
              <a:t>, </a:t>
            </a:r>
            <a:r>
              <a:rPr lang="en-US" sz="2000" dirty="0" err="1" smtClean="0">
                <a:solidFill>
                  <a:schemeClr val="tx1"/>
                </a:solidFill>
              </a:rPr>
              <a:t>pembangunan</a:t>
            </a:r>
            <a:r>
              <a:rPr lang="en-US" sz="2000" dirty="0" smtClean="0">
                <a:solidFill>
                  <a:schemeClr val="tx1"/>
                </a:solidFill>
              </a:rPr>
              <a:t> </a:t>
            </a:r>
            <a:r>
              <a:rPr lang="en-US" sz="2000" dirty="0" err="1" smtClean="0">
                <a:solidFill>
                  <a:schemeClr val="tx1"/>
                </a:solidFill>
              </a:rPr>
              <a:t>kawasan</a:t>
            </a:r>
            <a:r>
              <a:rPr lang="en-US" sz="2000" dirty="0" smtClean="0">
                <a:solidFill>
                  <a:schemeClr val="tx1"/>
                </a:solidFill>
              </a:rPr>
              <a:t> </a:t>
            </a:r>
            <a:r>
              <a:rPr lang="en-US" sz="2000" dirty="0" err="1" smtClean="0">
                <a:solidFill>
                  <a:schemeClr val="tx1"/>
                </a:solidFill>
              </a:rPr>
              <a:t>perdesaan</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pemberdayaan</a:t>
            </a:r>
            <a:r>
              <a:rPr lang="en-US" sz="2000" dirty="0" smtClean="0">
                <a:solidFill>
                  <a:schemeClr val="tx1"/>
                </a:solidFill>
              </a:rPr>
              <a:t> </a:t>
            </a:r>
            <a:r>
              <a:rPr lang="en-US" sz="2000" dirty="0" err="1" smtClean="0">
                <a:solidFill>
                  <a:schemeClr val="tx1"/>
                </a:solidFill>
              </a:rPr>
              <a:t>masyarakat</a:t>
            </a:r>
            <a:r>
              <a:rPr lang="en-US" sz="2000" dirty="0" smtClean="0">
                <a:solidFill>
                  <a:schemeClr val="tx1"/>
                </a:solidFill>
              </a:rPr>
              <a:t> </a:t>
            </a:r>
            <a:r>
              <a:rPr lang="en-US" sz="2000" dirty="0" err="1" smtClean="0">
                <a:solidFill>
                  <a:schemeClr val="tx1"/>
                </a:solidFill>
              </a:rPr>
              <a:t>desa</a:t>
            </a:r>
            <a:r>
              <a:rPr lang="en-US" sz="2000" dirty="0" smtClean="0">
                <a:solidFill>
                  <a:schemeClr val="tx1"/>
                </a:solidFill>
              </a:rPr>
              <a:t>. </a:t>
            </a:r>
            <a:endParaRPr lang="en-US" sz="2000" b="1" kern="0" dirty="0">
              <a:solidFill>
                <a:schemeClr val="tx1"/>
              </a:solidFill>
              <a:latin typeface="Arial" pitchFamily="34" charset="0"/>
            </a:endParaRPr>
          </a:p>
        </p:txBody>
      </p:sp>
      <p:sp>
        <p:nvSpPr>
          <p:cNvPr id="16" name="Rounded Rectangle 15"/>
          <p:cNvSpPr/>
          <p:nvPr/>
        </p:nvSpPr>
        <p:spPr>
          <a:xfrm>
            <a:off x="785786" y="357166"/>
            <a:ext cx="7786742" cy="1071570"/>
          </a:xfrm>
          <a:prstGeom prst="roundRect">
            <a:avLst/>
          </a:prstGeom>
          <a:solidFill>
            <a:srgbClr val="92D050"/>
          </a:solidFill>
        </p:spPr>
        <p:style>
          <a:lnRef idx="0">
            <a:schemeClr val="accent5"/>
          </a:lnRef>
          <a:fillRef idx="3">
            <a:schemeClr val="accent5"/>
          </a:fillRef>
          <a:effectRef idx="3">
            <a:schemeClr val="accent5"/>
          </a:effectRef>
          <a:fontRef idx="minor">
            <a:schemeClr val="lt1"/>
          </a:fontRef>
        </p:style>
        <p:txBody>
          <a:bodyPr anchor="ctr"/>
          <a:lstStyle/>
          <a:p>
            <a:pPr marL="261938" indent="-261938" algn="ctr" fontAlgn="auto">
              <a:spcBef>
                <a:spcPts val="0"/>
              </a:spcBef>
              <a:spcAft>
                <a:spcPts val="0"/>
              </a:spcAft>
              <a:defRPr/>
            </a:pPr>
            <a:r>
              <a:rPr lang="en-US" sz="2400" b="1" kern="0" dirty="0">
                <a:solidFill>
                  <a:schemeClr val="tx1"/>
                </a:solidFill>
              </a:rPr>
              <a:t>KEWENANGAN </a:t>
            </a:r>
            <a:r>
              <a:rPr lang="en-US" sz="2400" b="1" kern="0" dirty="0" smtClean="0">
                <a:solidFill>
                  <a:schemeClr val="tx1"/>
                </a:solidFill>
              </a:rPr>
              <a:t>DESA BERDASARKAN PERATURAN PEMERINTAH No.47 TAHUN 2015  </a:t>
            </a:r>
            <a:r>
              <a:rPr lang="en-US" sz="2400" b="1" kern="0" dirty="0" err="1" smtClean="0">
                <a:solidFill>
                  <a:schemeClr val="tx1"/>
                </a:solidFill>
              </a:rPr>
              <a:t>Perubahan</a:t>
            </a:r>
            <a:r>
              <a:rPr lang="en-US" sz="2400" b="1" kern="0" dirty="0" smtClean="0">
                <a:solidFill>
                  <a:schemeClr val="tx1"/>
                </a:solidFill>
              </a:rPr>
              <a:t> PP No. 43 </a:t>
            </a:r>
            <a:r>
              <a:rPr lang="en-US" sz="2400" b="1" kern="0" dirty="0" err="1" smtClean="0">
                <a:solidFill>
                  <a:schemeClr val="tx1"/>
                </a:solidFill>
              </a:rPr>
              <a:t>Tahun</a:t>
            </a:r>
            <a:r>
              <a:rPr lang="en-US" sz="2400" b="1" kern="0" dirty="0" smtClean="0">
                <a:solidFill>
                  <a:schemeClr val="tx1"/>
                </a:solidFill>
              </a:rPr>
              <a:t> 2014 :</a:t>
            </a:r>
            <a:r>
              <a:rPr lang="id-ID" sz="2400" b="1" kern="0" dirty="0" smtClean="0">
                <a:solidFill>
                  <a:schemeClr val="tx1"/>
                </a:solidFill>
              </a:rPr>
              <a:t> </a:t>
            </a:r>
            <a:endParaRPr lang="en-US" sz="2400" b="1" kern="0" dirty="0">
              <a:solidFill>
                <a:schemeClr val="tx1"/>
              </a:solidFill>
            </a:endParaRPr>
          </a:p>
        </p:txBody>
      </p:sp>
      <p:sp>
        <p:nvSpPr>
          <p:cNvPr id="3" name="TextBox 2"/>
          <p:cNvSpPr txBox="1"/>
          <p:nvPr/>
        </p:nvSpPr>
        <p:spPr>
          <a:xfrm>
            <a:off x="1142976" y="4929198"/>
            <a:ext cx="7432381"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2000" b="1" dirty="0"/>
              <a:t>PERATURAN MENTERI DESA, PDT DAN TRANSMIGRASI </a:t>
            </a:r>
          </a:p>
          <a:p>
            <a:pPr algn="ctr">
              <a:defRPr/>
            </a:pPr>
            <a:r>
              <a:rPr lang="en-US" sz="2000" b="1" dirty="0" smtClean="0"/>
              <a:t>NOMOR  </a:t>
            </a:r>
            <a:r>
              <a:rPr lang="en-US" sz="2000" b="1" dirty="0"/>
              <a:t>1 TAHUN 2015 TENTANG PEDOMAN KEWENANGAN</a:t>
            </a:r>
          </a:p>
          <a:p>
            <a:pPr algn="ctr">
              <a:defRPr/>
            </a:pPr>
            <a:r>
              <a:rPr lang="en-US" sz="2000" b="1" dirty="0"/>
              <a:t>BERDASARKAN HAK ASAL USUL DAN </a:t>
            </a:r>
          </a:p>
          <a:p>
            <a:pPr algn="ctr">
              <a:defRPr/>
            </a:pPr>
            <a:r>
              <a:rPr lang="en-US" sz="2000" b="1" dirty="0"/>
              <a:t>KEWENANGAN LOKAL BERSKALA DESA</a:t>
            </a:r>
          </a:p>
        </p:txBody>
      </p:sp>
      <p:sp>
        <p:nvSpPr>
          <p:cNvPr id="8" name="Curved Right Arrow 7"/>
          <p:cNvSpPr/>
          <p:nvPr/>
        </p:nvSpPr>
        <p:spPr>
          <a:xfrm>
            <a:off x="357158" y="3000372"/>
            <a:ext cx="571504" cy="2509229"/>
          </a:xfrm>
          <a:prstGeom prst="curv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7225" y="357166"/>
            <a:ext cx="7715304" cy="998950"/>
          </a:xfrm>
          <a:solidFill>
            <a:srgbClr val="92D050"/>
          </a:solidFill>
        </p:spPr>
        <p:style>
          <a:lnRef idx="0">
            <a:schemeClr val="accent5"/>
          </a:lnRef>
          <a:fillRef idx="3">
            <a:schemeClr val="accent5"/>
          </a:fillRef>
          <a:effectRef idx="3">
            <a:schemeClr val="accent5"/>
          </a:effectRef>
          <a:fontRef idx="minor">
            <a:schemeClr val="lt1"/>
          </a:fontRef>
        </p:style>
        <p:txBody>
          <a:bodyPr>
            <a:normAutofit/>
          </a:bodyPr>
          <a:lstStyle/>
          <a:p>
            <a:pPr algn="ctr"/>
            <a:r>
              <a:rPr lang="en-US" sz="2800" dirty="0" err="1" smtClean="0">
                <a:solidFill>
                  <a:schemeClr val="tx1"/>
                </a:solidFill>
              </a:rPr>
              <a:t>Kewenangan</a:t>
            </a:r>
            <a:r>
              <a:rPr lang="en-US" sz="2800" dirty="0" smtClean="0">
                <a:solidFill>
                  <a:schemeClr val="tx1"/>
                </a:solidFill>
              </a:rPr>
              <a:t> </a:t>
            </a:r>
            <a:r>
              <a:rPr lang="en-US" sz="2800" dirty="0" err="1" smtClean="0">
                <a:solidFill>
                  <a:schemeClr val="tx1"/>
                </a:solidFill>
              </a:rPr>
              <a:t>Lokal</a:t>
            </a:r>
            <a:r>
              <a:rPr lang="en-US" sz="2800" dirty="0" smtClean="0">
                <a:solidFill>
                  <a:schemeClr val="tx1"/>
                </a:solidFill>
              </a:rPr>
              <a:t> </a:t>
            </a:r>
            <a:r>
              <a:rPr lang="en-US" sz="2800" dirty="0" err="1" smtClean="0">
                <a:solidFill>
                  <a:schemeClr val="tx1"/>
                </a:solidFill>
              </a:rPr>
              <a:t>Berskala</a:t>
            </a:r>
            <a:r>
              <a:rPr lang="en-US" sz="2800" dirty="0" smtClean="0">
                <a:solidFill>
                  <a:schemeClr val="tx1"/>
                </a:solidFill>
              </a:rPr>
              <a:t> </a:t>
            </a:r>
            <a:r>
              <a:rPr lang="en-US" sz="2800" dirty="0" err="1" smtClean="0">
                <a:solidFill>
                  <a:schemeClr val="tx1"/>
                </a:solidFill>
              </a:rPr>
              <a:t>Desa</a:t>
            </a:r>
            <a:r>
              <a:rPr lang="en-US" sz="2800" dirty="0" smtClean="0">
                <a:solidFill>
                  <a:schemeClr val="tx1"/>
                </a:solidFill>
              </a:rPr>
              <a:t> </a:t>
            </a:r>
            <a:br>
              <a:rPr lang="en-US" sz="2800" dirty="0" smtClean="0">
                <a:solidFill>
                  <a:schemeClr val="tx1"/>
                </a:solidFill>
              </a:rPr>
            </a:br>
            <a:r>
              <a:rPr lang="en-US" sz="2800" dirty="0" smtClean="0">
                <a:solidFill>
                  <a:schemeClr val="tx1"/>
                </a:solidFill>
              </a:rPr>
              <a:t>(PP No. 47 </a:t>
            </a:r>
            <a:r>
              <a:rPr lang="en-US" sz="2800" dirty="0" err="1" smtClean="0">
                <a:solidFill>
                  <a:schemeClr val="tx1"/>
                </a:solidFill>
              </a:rPr>
              <a:t>Tahun</a:t>
            </a:r>
            <a:r>
              <a:rPr lang="en-US" sz="2800" dirty="0" smtClean="0">
                <a:solidFill>
                  <a:schemeClr val="tx1"/>
                </a:solidFill>
              </a:rPr>
              <a:t> 2015)</a:t>
            </a:r>
            <a:endParaRPr lang="en-US" sz="2800" dirty="0">
              <a:solidFill>
                <a:schemeClr val="tx1"/>
              </a:solidFill>
            </a:endParaRPr>
          </a:p>
        </p:txBody>
      </p:sp>
      <p:sp>
        <p:nvSpPr>
          <p:cNvPr id="17411" name="Content Placeholder 4"/>
          <p:cNvSpPr>
            <a:spLocks noGrp="1"/>
          </p:cNvSpPr>
          <p:nvPr>
            <p:ph idx="4294967295"/>
          </p:nvPr>
        </p:nvSpPr>
        <p:spPr>
          <a:xfrm>
            <a:off x="857224" y="1571612"/>
            <a:ext cx="7715303" cy="5000660"/>
          </a:xfrm>
        </p:spPr>
        <p:style>
          <a:lnRef idx="0">
            <a:schemeClr val="accent6"/>
          </a:lnRef>
          <a:fillRef idx="3">
            <a:schemeClr val="accent6"/>
          </a:fillRef>
          <a:effectRef idx="3">
            <a:schemeClr val="accent6"/>
          </a:effectRef>
          <a:fontRef idx="minor">
            <a:schemeClr val="lt1"/>
          </a:fontRef>
        </p:style>
        <p:txBody>
          <a:bodyPr>
            <a:noAutofit/>
          </a:bodyPr>
          <a:lstStyle/>
          <a:p>
            <a:r>
              <a:rPr lang="en-US" sz="2000" dirty="0" smtClean="0">
                <a:solidFill>
                  <a:schemeClr val="tx1"/>
                </a:solidFill>
              </a:rPr>
              <a:t>PENGELOLAAN TAMBATAN PERAHU</a:t>
            </a:r>
          </a:p>
          <a:p>
            <a:r>
              <a:rPr lang="en-US" sz="2000" dirty="0" smtClean="0">
                <a:solidFill>
                  <a:schemeClr val="tx1"/>
                </a:solidFill>
              </a:rPr>
              <a:t>PENGELOLAAN PASAR DESA</a:t>
            </a:r>
          </a:p>
          <a:p>
            <a:r>
              <a:rPr lang="en-US" sz="2000" dirty="0" smtClean="0">
                <a:solidFill>
                  <a:schemeClr val="tx1"/>
                </a:solidFill>
              </a:rPr>
              <a:t>PENGELOLAAN TEMPAT PEMANDIAN UMUM</a:t>
            </a:r>
          </a:p>
          <a:p>
            <a:r>
              <a:rPr lang="en-US" sz="2000" dirty="0" smtClean="0">
                <a:solidFill>
                  <a:schemeClr val="tx1"/>
                </a:solidFill>
              </a:rPr>
              <a:t>PENGELOLAAN JARINGAN IRIGASI</a:t>
            </a:r>
          </a:p>
          <a:p>
            <a:r>
              <a:rPr lang="en-US" sz="2000" dirty="0" smtClean="0">
                <a:solidFill>
                  <a:schemeClr val="tx1"/>
                </a:solidFill>
              </a:rPr>
              <a:t>PENGELOLAAN  LINGKUNGAN PEMUKIMAN MASYARAKAT DESA</a:t>
            </a:r>
          </a:p>
          <a:p>
            <a:r>
              <a:rPr lang="en-US" sz="2000" dirty="0" smtClean="0">
                <a:solidFill>
                  <a:schemeClr val="tx1"/>
                </a:solidFill>
              </a:rPr>
              <a:t>PEMBINAAN KESEHATAN MASYARAKAT DAN PENGELOLAAN POSYANDU</a:t>
            </a:r>
          </a:p>
          <a:p>
            <a:r>
              <a:rPr lang="en-US" sz="2000" dirty="0" smtClean="0">
                <a:solidFill>
                  <a:schemeClr val="tx1"/>
                </a:solidFill>
              </a:rPr>
              <a:t>PENGEMBANGAN DAN PEMBINAAN SANGGAR SENI DAN BELAJAR</a:t>
            </a:r>
          </a:p>
          <a:p>
            <a:r>
              <a:rPr lang="en-US" sz="2000" dirty="0" smtClean="0">
                <a:solidFill>
                  <a:schemeClr val="tx1"/>
                </a:solidFill>
              </a:rPr>
              <a:t>PENGELOLAAN PERPUSTAKAAN DESA DAN TAMAN BACAAN</a:t>
            </a:r>
          </a:p>
          <a:p>
            <a:r>
              <a:rPr lang="en-US" sz="2000" dirty="0" smtClean="0">
                <a:solidFill>
                  <a:schemeClr val="tx1"/>
                </a:solidFill>
              </a:rPr>
              <a:t>PENGELOLAAN EMBUNG DESA</a:t>
            </a:r>
          </a:p>
          <a:p>
            <a:r>
              <a:rPr lang="en-US" sz="2000" dirty="0" smtClean="0">
                <a:solidFill>
                  <a:schemeClr val="tx1"/>
                </a:solidFill>
              </a:rPr>
              <a:t>PENGELOLAAN AIR MINUM BERSKALA DESA</a:t>
            </a:r>
          </a:p>
          <a:p>
            <a:r>
              <a:rPr lang="en-US" sz="2000" dirty="0" smtClean="0">
                <a:solidFill>
                  <a:schemeClr val="tx1"/>
                </a:solidFill>
              </a:rPr>
              <a:t>PEMBUATAN JALAN DESA ANTAR PEMUKIMAN KE WILAYAH PERTANIAN, DLL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1952</Words>
  <Application>Microsoft Office PowerPoint</Application>
  <PresentationFormat>On-screen Show (4:3)</PresentationFormat>
  <Paragraphs>276</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POTENSI PEMANFAATAN DANA DESA</vt:lpstr>
      <vt:lpstr>OUTLINE PEMAPARAN</vt:lpstr>
      <vt:lpstr>PENDAHULUAN</vt:lpstr>
      <vt:lpstr>Lanjutan .....</vt:lpstr>
      <vt:lpstr>DASAR KEBIJAKAN</vt:lpstr>
      <vt:lpstr>KEWENANGAN DESA</vt:lpstr>
      <vt:lpstr>Slide 7</vt:lpstr>
      <vt:lpstr>Slide 8</vt:lpstr>
      <vt:lpstr>Kewenangan Lokal Berskala Desa  (PP No. 47 Tahun 2015)</vt:lpstr>
      <vt:lpstr>PERMENDES, PDT, DAN TRANSMIGRASI  NOMOR 5 TAHUN 2015  TENTANG PENETAPAN PRIORITAS PENGGUNAAN DANA DESA TAHUN 2015</vt:lpstr>
      <vt:lpstr>PRINSIP PENGGUNAAN DANA DESA </vt:lpstr>
      <vt:lpstr>PRIORITAS PENGGUNAAN DANA DESA  UNTUK PEMBANGUNAN DESA  :</vt:lpstr>
      <vt:lpstr>Slide 13</vt:lpstr>
      <vt:lpstr>Slide 14</vt:lpstr>
      <vt:lpstr>Slide 15</vt:lpstr>
      <vt:lpstr>Slide 16</vt:lpstr>
      <vt:lpstr>Slide 17</vt:lpstr>
      <vt:lpstr>PRIORITAS PENGGUNAAN DANA DESA  UNTUK PEMBERDAYAAN MASYARAKAT DESA</vt:lpstr>
      <vt:lpstr>Lanjutan.......</vt:lpstr>
      <vt:lpstr>ORGANISASI DAN TATA KERJA</vt:lpstr>
      <vt:lpstr>PERMENDES, PDT, DAN TRANSMIGRASI  NOMOR 6 TAHUN 2015  TENTANG ORGANISASI DAN TATA KERJA KEMENTERIAN DESA, PDT DAN TRANSMIGRASI</vt:lpstr>
      <vt:lpstr>Lanjutan ............</vt:lpstr>
      <vt:lpstr>Lanjutan ............</vt:lpstr>
      <vt:lpstr>Struktur Organisasi Direktorat PSPD.</vt:lpstr>
      <vt:lpstr>Slide 25</vt:lpstr>
      <vt:lpstr>Slide 26</vt:lpstr>
      <vt:lpstr>Slide 27</vt:lpstr>
    </vt:vector>
  </TitlesOfParts>
  <Company>PNS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POTENSI PEMANFAATAN DANA DESA</dc:title>
  <dc:creator>Friendy Sihotang, MT</dc:creator>
  <cp:lastModifiedBy>Friendy Sihotang, MT</cp:lastModifiedBy>
  <cp:revision>55</cp:revision>
  <dcterms:created xsi:type="dcterms:W3CDTF">2015-10-20T10:50:15Z</dcterms:created>
  <dcterms:modified xsi:type="dcterms:W3CDTF">2015-10-21T13:43:49Z</dcterms:modified>
</cp:coreProperties>
</file>